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40" r:id="rId5"/>
    <p:sldId id="1168" r:id="rId6"/>
    <p:sldId id="1199" r:id="rId7"/>
    <p:sldId id="1173" r:id="rId8"/>
    <p:sldId id="1178" r:id="rId9"/>
    <p:sldId id="1201" r:id="rId10"/>
    <p:sldId id="1200" r:id="rId11"/>
    <p:sldId id="1202" r:id="rId12"/>
    <p:sldId id="1179" r:id="rId13"/>
    <p:sldId id="1203" r:id="rId14"/>
    <p:sldId id="1181" r:id="rId15"/>
    <p:sldId id="1182" r:id="rId16"/>
    <p:sldId id="1204" r:id="rId17"/>
    <p:sldId id="1192" r:id="rId18"/>
    <p:sldId id="1195" r:id="rId19"/>
    <p:sldId id="1196" r:id="rId20"/>
    <p:sldId id="1197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y Welle" initials="DW" lastIdx="1" clrIdx="0">
    <p:extLst>
      <p:ext uri="{19B8F6BF-5375-455C-9EA6-DF929625EA0E}">
        <p15:presenceInfo xmlns:p15="http://schemas.microsoft.com/office/powerpoint/2012/main" userId="S::denwelle1@publicisgroupe.net::08b00602-60fa-48c3-96fb-06a947b67c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2980B9"/>
    <a:srgbClr val="002949"/>
    <a:srgbClr val="697882"/>
    <a:srgbClr val="F5F6F8"/>
    <a:srgbClr val="005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4EA5F-8E5F-A89E-48A1-1C5FF458D5DA}" v="468" dt="2025-04-28T21:25:46.692"/>
  </p1510:revLst>
</p1510:revInfo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  <a:insideH>
            <a:ln w="12700" cmpd="sng">
              <a:solidFill>
                <a:schemeClr val="accent6">
                  <a:alpha val="15000"/>
                </a:schemeClr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  <a:fill>
          <a:solidFill>
            <a:schemeClr val="accent6">
              <a:alpha val="5000"/>
            </a:schemeClr>
          </a:solidFill>
        </a:fill>
      </a:tcStyle>
    </a:band1H>
    <a:band2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</a:tcStyle>
    </a:band2H>
    <a:band1V>
      <a:tcStyle>
        <a:tcBdr/>
        <a:fill>
          <a:solidFill>
            <a:schemeClr val="accent6">
              <a:alpha val="5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96327" autoAdjust="0"/>
  </p:normalViewPr>
  <p:slideViewPr>
    <p:cSldViewPr snapToGrid="0" showGuides="1">
      <p:cViewPr varScale="1">
        <p:scale>
          <a:sx n="134" d="100"/>
          <a:sy n="134" d="100"/>
        </p:scale>
        <p:origin x="2166" y="12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18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>
            <a:extLst>
              <a:ext uri="{FF2B5EF4-FFF2-40B4-BE49-F238E27FC236}">
                <a16:creationId xmlns:a16="http://schemas.microsoft.com/office/drawing/2014/main" id="{9A8492AF-21D1-4EA9-B88E-2B2469E5B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b="1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F2C5CF11-9AB8-4366-83D6-4A911EAE6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F2B9-B350-4061-A6D1-2A3340A8623F}" type="datetimeFigureOut">
              <a:rPr lang="en-US" sz="1050" smtClean="0"/>
              <a:t>4/28/2025</a:t>
            </a:fld>
            <a:endParaRPr lang="en-US" sz="105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797856F-D8D3-4EDB-AD63-B3F843214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A566997-7A2F-418F-AC55-BAC678F9F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 dirty="0">
                <a:solidFill>
                  <a:schemeClr val="accent2"/>
                </a:solidFill>
              </a:rPr>
              <a:t>Hand out</a:t>
            </a:r>
            <a:r>
              <a:rPr lang="en-US" sz="1050" dirty="0">
                <a:solidFill>
                  <a:schemeClr val="accent2"/>
                </a:solidFill>
              </a:rPr>
              <a:t> </a:t>
            </a:r>
            <a:fld id="{C92BABF8-1341-4DCB-864A-D83C08BEEAE4}" type="slidenum">
              <a:rPr lang="en-US" sz="1050" smtClean="0"/>
              <a:t>‹#›</a:t>
            </a:fld>
            <a:endParaRPr lang="en-US" sz="1050" dirty="0"/>
          </a:p>
        </p:txBody>
      </p:sp>
      <p:pic>
        <p:nvPicPr>
          <p:cNvPr id="6" name="Siemens logo">
            <a:extLst>
              <a:ext uri="{FF2B5EF4-FFF2-40B4-BE49-F238E27FC236}">
                <a16:creationId xmlns:a16="http://schemas.microsoft.com/office/drawing/2014/main" id="{C5A460D9-E760-498F-8A06-286EB0B001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3000" y="550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dt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76FBC1AF-E4C9-412F-9B6D-66CD520F95DB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406800" y="619200"/>
            <a:ext cx="6048000" cy="34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/>
            </a:lvl1pPr>
          </a:lstStyle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/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20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6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0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15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fireworks, star, table, sky&#10;&#10;Description automatically generated">
            <a:extLst>
              <a:ext uri="{FF2B5EF4-FFF2-40B4-BE49-F238E27FC236}">
                <a16:creationId xmlns:a16="http://schemas.microsoft.com/office/drawing/2014/main" id="{591CD5A4-BDEB-4734-8FA5-5C3B4A08A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5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0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36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4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9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Full size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9252000" cy="149186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522" userDrawn="1">
          <p15:clr>
            <a:srgbClr val="65CEFF"/>
          </p15:clr>
        </p15:guide>
        <p15:guide id="3" pos="4794" userDrawn="1">
          <p15:clr>
            <a:srgbClr val="65CEFF"/>
          </p15:clr>
        </p15:guide>
        <p15:guide id="4" pos="5066" userDrawn="1">
          <p15:clr>
            <a:srgbClr val="65CEFF"/>
          </p15:clr>
        </p15:guide>
        <p15:guide id="5" pos="6472" userDrawn="1">
          <p15:clr>
            <a:srgbClr val="65CEFF"/>
          </p15:clr>
        </p15:guide>
        <p15:guide id="6" pos="7425" userDrawn="1">
          <p15:clr>
            <a:srgbClr val="65CEFF"/>
          </p15:clr>
        </p15:guide>
        <p15:guide id="7" orient="horz" pos="302" userDrawn="1">
          <p15:clr>
            <a:srgbClr val="65CEFF"/>
          </p15:clr>
        </p15:guide>
        <p15:guide id="8" orient="horz" pos="664" userDrawn="1">
          <p15:clr>
            <a:srgbClr val="65CEFF"/>
          </p15:clr>
        </p15:guide>
        <p15:guide id="9" orient="horz" pos="891" userDrawn="1">
          <p15:clr>
            <a:srgbClr val="65CEFF"/>
          </p15:clr>
        </p15:guide>
        <p15:guide id="10" orient="horz" pos="3658" userDrawn="1">
          <p15:clr>
            <a:srgbClr val="65CEFF"/>
          </p15:clr>
        </p15:guide>
        <p15:guide id="11" orient="horz" pos="3885" userDrawn="1">
          <p15:clr>
            <a:srgbClr val="65CEFF"/>
          </p15:clr>
        </p15:guide>
        <p15:guide id="12" orient="horz" pos="4157" userDrawn="1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F50DEF7C-D243-494F-A738-41FC9AF51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M3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3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2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6472" userDrawn="1">
          <p15:clr>
            <a:srgbClr val="65CEFF"/>
          </p15:clr>
        </p15:guide>
        <p15:guide id="4" pos="7425" userDrawn="1">
          <p15:clr>
            <a:srgbClr val="65CEFF"/>
          </p15:clr>
        </p15:guide>
        <p15:guide id="5" orient="horz" pos="302" userDrawn="1">
          <p15:clr>
            <a:srgbClr val="65CEFF"/>
          </p15:clr>
        </p15:guide>
        <p15:guide id="6" orient="horz" pos="664" userDrawn="1">
          <p15:clr>
            <a:srgbClr val="65CEFF"/>
          </p15:clr>
        </p15:guide>
        <p15:guide id="7" orient="horz" pos="891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3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2206" userDrawn="1">
          <p15:clr>
            <a:srgbClr val="65CEFF"/>
          </p15:clr>
        </p15:guide>
        <p15:guide id="10" orient="horz" pos="2343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out logo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0C7B869-3095-4D4F-B832-8B607799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99C05E6-AE55-4C36-8543-1DA375154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3" y="1414800"/>
            <a:ext cx="7199311" cy="4752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BA12055-C879-45E9-A105-2B26D233C9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D82E40-8759-4AAC-B9F2-63E0F2C4CC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71BFC655-2850-F345-9ACF-84A558DBD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4812" y="1414461"/>
            <a:ext cx="11376026" cy="439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22CB-5E69-4817-B713-C02B97CF6B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AA220E05-4C1E-4F58-BFC0-57C07A95F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12" name="Copy 3">
            <a:extLst>
              <a:ext uri="{FF2B5EF4-FFF2-40B4-BE49-F238E27FC236}">
                <a16:creationId xmlns:a16="http://schemas.microsoft.com/office/drawing/2014/main" id="{435A3032-C016-6848-95ED-D5C293A0DF6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lIns="216000" tIns="144000" rIns="216000" bIns="144000" rtlCol="0">
            <a:noAutofit/>
          </a:bodyPr>
          <a:lstStyle>
            <a:lvl1pPr>
              <a:defRPr lang="en-US">
                <a:ln>
                  <a:noFill/>
                </a:ln>
              </a:defRPr>
            </a:lvl1pPr>
            <a:lvl2pPr>
              <a:buClr>
                <a:schemeClr val="accent1"/>
              </a:buClr>
              <a:defRPr lang="en-US">
                <a:ln>
                  <a:noFill/>
                </a:ln>
              </a:defRPr>
            </a:lvl2pPr>
            <a:lvl3pPr>
              <a:buClr>
                <a:schemeClr val="accent1"/>
              </a:buClr>
              <a:defRPr lang="en-US">
                <a:ln>
                  <a:noFill/>
                </a:ln>
              </a:defRPr>
            </a:lvl3pPr>
            <a:lvl4pPr>
              <a:buClr>
                <a:schemeClr val="accent1"/>
              </a:buClr>
              <a:defRPr lang="en-US">
                <a:ln>
                  <a:noFill/>
                </a:ln>
              </a:defRPr>
            </a:lvl4pPr>
            <a:lvl5pPr>
              <a:buClr>
                <a:schemeClr val="accent1"/>
              </a:buClr>
              <a:defRPr lang="en-US" dirty="0">
                <a:ln>
                  <a:noFill/>
                </a:ln>
              </a:defRPr>
            </a:lvl5pPr>
            <a:lvl6pPr>
              <a:buClr>
                <a:schemeClr val="accent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>
              <a:buClr>
                <a:srgbClr val="00FFB9"/>
              </a:buClr>
            </a:pPr>
            <a:r>
              <a:rPr lang="en-US"/>
              <a:t>Second level</a:t>
            </a:r>
          </a:p>
          <a:p>
            <a:pPr lvl="2">
              <a:buClr>
                <a:srgbClr val="00FFB9"/>
              </a:buClr>
            </a:pPr>
            <a:r>
              <a:rPr lang="en-US"/>
              <a:t>Third level</a:t>
            </a:r>
          </a:p>
          <a:p>
            <a:pPr lvl="3">
              <a:buClr>
                <a:srgbClr val="00FFB9"/>
              </a:buClr>
            </a:pPr>
            <a:r>
              <a:rPr lang="en-US"/>
              <a:t>Fourth level</a:t>
            </a:r>
          </a:p>
          <a:p>
            <a:pPr lvl="4">
              <a:buClr>
                <a:srgbClr val="00FFB9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5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 dirty="0"/>
              <a:t>Please insert quote here</a:t>
            </a:r>
          </a:p>
          <a:p>
            <a:pPr lvl="1"/>
            <a:r>
              <a:rPr lang="en-US" dirty="0"/>
              <a:t>Name, Author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id="{916E4245-F21C-4EAB-8B26-FEA21C26067F}"/>
              </a:ext>
            </a:extLst>
          </p:cNvPr>
          <p:cNvSpPr/>
          <p:nvPr userDrawn="1"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CC7FBE7-01B9-4EC8-8BE1-F416F7C5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AF2E271F-5AF7-408E-9752-03D1D64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2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3658" userDrawn="1">
          <p15:clr>
            <a:srgbClr val="65CEFF"/>
          </p15:clr>
        </p15:guide>
        <p15:guide id="7" orient="horz" pos="3885" userDrawn="1">
          <p15:clr>
            <a:srgbClr val="65CEFF"/>
          </p15:clr>
        </p15:guide>
        <p15:guide id="8" orient="horz" pos="4157" userDrawn="1">
          <p15:clr>
            <a:srgbClr val="65CE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9372441-FA7E-4481-BBC2-24CB6D3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0EF6BB07-4F4E-4859-9572-DA63E35B9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01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18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en-US" dirty="0"/>
              <a:t>Click to edit the contact</a:t>
            </a:r>
          </a:p>
          <a:p>
            <a:pPr lvl="1"/>
            <a:r>
              <a:rPr lang="en-US" dirty="0"/>
              <a:t>Name etc.</a:t>
            </a:r>
          </a:p>
          <a:p>
            <a:pPr lvl="2"/>
            <a:r>
              <a:rPr lang="en-US" dirty="0"/>
              <a:t>Department etc.</a:t>
            </a:r>
          </a:p>
          <a:p>
            <a:pPr lvl="3"/>
            <a:r>
              <a:rPr lang="en-US" dirty="0"/>
              <a:t>subchapter</a:t>
            </a:r>
          </a:p>
          <a:p>
            <a:pPr lvl="4"/>
            <a:r>
              <a:rPr lang="en-US" dirty="0"/>
              <a:t>active subchapter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5FD2C39E-5D81-4A0E-9F45-9093289008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778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70837433-2C09-4518-AF0D-697A97CAC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1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6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DF3DAF0E-BB8A-4082-8CE7-1BBCE61C8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4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E598EC2-770B-4F85-A209-57F0E7709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7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8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30" r:id="rId10"/>
    <p:sldLayoutId id="2147483731" r:id="rId11"/>
    <p:sldLayoutId id="2147483732" r:id="rId12"/>
    <p:sldLayoutId id="2147483736" r:id="rId13"/>
    <p:sldLayoutId id="2147483737" r:id="rId14"/>
    <p:sldLayoutId id="2147483738" r:id="rId15"/>
    <p:sldLayoutId id="2147483708" r:id="rId16"/>
    <p:sldLayoutId id="2147483655" r:id="rId17"/>
    <p:sldLayoutId id="2147483677" r:id="rId18"/>
    <p:sldLayoutId id="2147483709" r:id="rId19"/>
    <p:sldLayoutId id="2147483691" r:id="rId20"/>
    <p:sldLayoutId id="2147483692" r:id="rId21"/>
    <p:sldLayoutId id="2147483650" r:id="rId22"/>
    <p:sldLayoutId id="2147483665" r:id="rId23"/>
    <p:sldLayoutId id="2147483666" r:id="rId24"/>
    <p:sldLayoutId id="2147483697" r:id="rId25"/>
    <p:sldLayoutId id="2147483698" r:id="rId26"/>
    <p:sldLayoutId id="2147483652" r:id="rId27"/>
    <p:sldLayoutId id="2147483680" r:id="rId28"/>
    <p:sldLayoutId id="2147483694" r:id="rId29"/>
    <p:sldLayoutId id="2147483687" r:id="rId30"/>
    <p:sldLayoutId id="2147483690" r:id="rId31"/>
    <p:sldLayoutId id="2147483682" r:id="rId32"/>
    <p:sldLayoutId id="2147483678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support.sw.siemens.com/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DA865AB3-8AE0-4AB0-94C2-2E517EC1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414464"/>
            <a:ext cx="11376788" cy="2462213"/>
          </a:xfrm>
        </p:spPr>
        <p:txBody>
          <a:bodyPr/>
          <a:lstStyle/>
          <a:p>
            <a:r>
              <a:rPr lang="en-US" dirty="0"/>
              <a:t>Introduction To Support Center</a:t>
            </a:r>
            <a:endParaRPr lang="en-US" b="0" dirty="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9F1C4C08-3D5C-4C0E-914A-F70CA07D0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8FDA17C2-CC0D-4A70-A1C4-4DAA44F647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Restricted | © Siemens 2024 | 2024-01-05 | Introduction to Support Center | Siemens Digital Industries Software | Where today meets tomorrow.</a:t>
            </a:r>
          </a:p>
        </p:txBody>
      </p:sp>
    </p:spTree>
    <p:extLst>
      <p:ext uri="{BB962C8B-B14F-4D97-AF65-F5344CB8AC3E}">
        <p14:creationId xmlns:p14="http://schemas.microsoft.com/office/powerpoint/2010/main" val="25559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Personalize Your Experience – Update Your Product List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87A51E-E88C-B987-98A7-1AB59469C0DE}"/>
              </a:ext>
            </a:extLst>
          </p:cNvPr>
          <p:cNvSpPr/>
          <p:nvPr/>
        </p:nvSpPr>
        <p:spPr>
          <a:xfrm>
            <a:off x="253028" y="1314374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03AB-1334-2C3C-6BBC-2CB7210DD52A}"/>
              </a:ext>
            </a:extLst>
          </p:cNvPr>
          <p:cNvSpPr txBox="1"/>
          <p:nvPr/>
        </p:nvSpPr>
        <p:spPr>
          <a:xfrm>
            <a:off x="253028" y="1485077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1. Search For Product You Are Interested In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49C856-C5F7-7FF8-B092-F8630B0A35CD}"/>
              </a:ext>
            </a:extLst>
          </p:cNvPr>
          <p:cNvSpPr/>
          <p:nvPr/>
        </p:nvSpPr>
        <p:spPr>
          <a:xfrm>
            <a:off x="5647988" y="4494809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800FF-08DE-45BA-A919-075DFB4A50EE}"/>
              </a:ext>
            </a:extLst>
          </p:cNvPr>
          <p:cNvSpPr txBox="1"/>
          <p:nvPr/>
        </p:nvSpPr>
        <p:spPr>
          <a:xfrm>
            <a:off x="5647988" y="4647702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2. Turn On The Visibility Of The Product You Searched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2D6D9E-420C-8B08-4E5E-F012B74CE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385" y="987722"/>
            <a:ext cx="4073770" cy="173686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704202-196E-0A33-E48E-603DBD3AD673}"/>
              </a:ext>
            </a:extLst>
          </p:cNvPr>
          <p:cNvCxnSpPr>
            <a:stCxn id="21" idx="3"/>
          </p:cNvCxnSpPr>
          <p:nvPr/>
        </p:nvCxnSpPr>
        <p:spPr>
          <a:xfrm>
            <a:off x="2235651" y="1669743"/>
            <a:ext cx="850449" cy="31974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AEB3E18-F41D-AED9-3D23-D3E5FCC17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6" y="4179321"/>
            <a:ext cx="3849077" cy="142035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DE1D3E-C7F9-9FFF-3DDC-282F885B153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529016" y="4890983"/>
            <a:ext cx="1118972" cy="51549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B4DF03-F675-B623-91F5-77BD35F54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308" y="4092887"/>
            <a:ext cx="4318001" cy="15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9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Center</a:t>
            </a:r>
            <a:endParaRPr lang="en-US" b="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87A51E-E88C-B987-98A7-1AB59469C0DE}"/>
              </a:ext>
            </a:extLst>
          </p:cNvPr>
          <p:cNvSpPr/>
          <p:nvPr/>
        </p:nvSpPr>
        <p:spPr>
          <a:xfrm>
            <a:off x="246405" y="210736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03AB-1334-2C3C-6BBC-2CB7210DD52A}"/>
              </a:ext>
            </a:extLst>
          </p:cNvPr>
          <p:cNvSpPr txBox="1"/>
          <p:nvPr/>
        </p:nvSpPr>
        <p:spPr>
          <a:xfrm>
            <a:off x="246405" y="2227828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Select Product To Go </a:t>
            </a:r>
          </a:p>
          <a:p>
            <a:pPr algn="ctr"/>
            <a:r>
              <a:rPr lang="en-US" sz="1200" dirty="0"/>
              <a:t>Selected Product Center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A8045B5-EACC-7E60-C980-CC8D0358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227" y="771769"/>
            <a:ext cx="7369395" cy="5412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F755A5-3E94-DE87-2282-261A047891A7}"/>
              </a:ext>
            </a:extLst>
          </p:cNvPr>
          <p:cNvSpPr/>
          <p:nvPr/>
        </p:nvSpPr>
        <p:spPr>
          <a:xfrm>
            <a:off x="2533226" y="2782241"/>
            <a:ext cx="1034041" cy="57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BF066F-D035-E0AE-A291-54E7D8DCE6A1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229028" y="2412494"/>
            <a:ext cx="360348" cy="583903"/>
          </a:xfrm>
          <a:prstGeom prst="straightConnector1">
            <a:avLst/>
          </a:prstGeom>
          <a:ln w="95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60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Center </a:t>
            </a:r>
            <a:endParaRPr lang="en-US" b="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87A51E-E88C-B987-98A7-1AB59469C0DE}"/>
              </a:ext>
            </a:extLst>
          </p:cNvPr>
          <p:cNvSpPr/>
          <p:nvPr/>
        </p:nvSpPr>
        <p:spPr>
          <a:xfrm>
            <a:off x="312707" y="2826746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03AB-1334-2C3C-6BBC-2CB7210DD52A}"/>
              </a:ext>
            </a:extLst>
          </p:cNvPr>
          <p:cNvSpPr txBox="1"/>
          <p:nvPr/>
        </p:nvSpPr>
        <p:spPr>
          <a:xfrm>
            <a:off x="312707" y="3096408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Selected Product Center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B0B590-89CC-9AFD-E873-D6B949B56A7B}"/>
              </a:ext>
            </a:extLst>
          </p:cNvPr>
          <p:cNvSpPr/>
          <p:nvPr/>
        </p:nvSpPr>
        <p:spPr>
          <a:xfrm>
            <a:off x="9876785" y="2933558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D1715-FDD0-7156-30B5-0F6D04D7D2E2}"/>
              </a:ext>
            </a:extLst>
          </p:cNvPr>
          <p:cNvSpPr txBox="1"/>
          <p:nvPr/>
        </p:nvSpPr>
        <p:spPr>
          <a:xfrm>
            <a:off x="9876785" y="3216980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Knowledge Base Articles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EA05877-A0E0-A7E6-79CB-4FC5E1FD10B4}"/>
              </a:ext>
            </a:extLst>
          </p:cNvPr>
          <p:cNvSpPr/>
          <p:nvPr/>
        </p:nvSpPr>
        <p:spPr>
          <a:xfrm>
            <a:off x="9857246" y="4760793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FCC48-788B-F9CA-3F18-C36A911C5C06}"/>
              </a:ext>
            </a:extLst>
          </p:cNvPr>
          <p:cNvSpPr txBox="1"/>
          <p:nvPr/>
        </p:nvSpPr>
        <p:spPr>
          <a:xfrm>
            <a:off x="9857246" y="4881256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Open &amp; Manage Support Cases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9633E3-8814-AD24-E485-70A3DB785A78}"/>
              </a:ext>
            </a:extLst>
          </p:cNvPr>
          <p:cNvSpPr/>
          <p:nvPr/>
        </p:nvSpPr>
        <p:spPr>
          <a:xfrm>
            <a:off x="307778" y="4785347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493DC-0AAD-98E3-199C-F9ECA4957525}"/>
              </a:ext>
            </a:extLst>
          </p:cNvPr>
          <p:cNvSpPr txBox="1"/>
          <p:nvPr/>
        </p:nvSpPr>
        <p:spPr>
          <a:xfrm>
            <a:off x="307778" y="4955146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Download Latest Release Of The Product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0E4C7-123C-8698-5792-C6026E1E12FA}"/>
              </a:ext>
            </a:extLst>
          </p:cNvPr>
          <p:cNvSpPr/>
          <p:nvPr/>
        </p:nvSpPr>
        <p:spPr>
          <a:xfrm>
            <a:off x="9852317" y="383088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D688DF-6279-755F-077E-C45651BF54A3}"/>
              </a:ext>
            </a:extLst>
          </p:cNvPr>
          <p:cNvSpPr txBox="1"/>
          <p:nvPr/>
        </p:nvSpPr>
        <p:spPr>
          <a:xfrm>
            <a:off x="9852317" y="4099308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Videos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F21A3F2-BB52-1A3A-181D-E8EAF3A4DE05}"/>
              </a:ext>
            </a:extLst>
          </p:cNvPr>
          <p:cNvSpPr/>
          <p:nvPr/>
        </p:nvSpPr>
        <p:spPr>
          <a:xfrm>
            <a:off x="317187" y="382002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4EE100-ADF1-9D2E-7252-8AF00A155DF4}"/>
              </a:ext>
            </a:extLst>
          </p:cNvPr>
          <p:cNvSpPr txBox="1"/>
          <p:nvPr/>
        </p:nvSpPr>
        <p:spPr>
          <a:xfrm>
            <a:off x="317187" y="4075284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/>
              <a:t>Document Access</a:t>
            </a:r>
            <a:endParaRPr lang="en-US" sz="1200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540E46-1525-F325-6FF3-89D87A170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04" y="1466360"/>
            <a:ext cx="7181362" cy="39350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B4E9871-225A-1258-48FC-F92AB555D319}"/>
              </a:ext>
            </a:extLst>
          </p:cNvPr>
          <p:cNvSpPr/>
          <p:nvPr/>
        </p:nvSpPr>
        <p:spPr>
          <a:xfrm>
            <a:off x="2570897" y="3456920"/>
            <a:ext cx="734937" cy="3011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EAF908-2D07-5BD8-7DD4-B333C430F5A6}"/>
              </a:ext>
            </a:extLst>
          </p:cNvPr>
          <p:cNvSpPr/>
          <p:nvPr/>
        </p:nvSpPr>
        <p:spPr>
          <a:xfrm>
            <a:off x="2678358" y="3828508"/>
            <a:ext cx="1664845" cy="14169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B3BDAA-38F6-A57A-2EE8-62C918BFB198}"/>
              </a:ext>
            </a:extLst>
          </p:cNvPr>
          <p:cNvCxnSpPr>
            <a:stCxn id="21" idx="3"/>
          </p:cNvCxnSpPr>
          <p:nvPr/>
        </p:nvCxnSpPr>
        <p:spPr>
          <a:xfrm>
            <a:off x="2324637" y="3169203"/>
            <a:ext cx="487996" cy="470031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9CDC384-4591-4FC6-E5C1-AA14D784B5F7}"/>
              </a:ext>
            </a:extLst>
          </p:cNvPr>
          <p:cNvCxnSpPr>
            <a:cxnSpLocks/>
          </p:cNvCxnSpPr>
          <p:nvPr/>
        </p:nvCxnSpPr>
        <p:spPr>
          <a:xfrm flipH="1" flipV="1">
            <a:off x="8786252" y="4937973"/>
            <a:ext cx="1070462" cy="19633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1D31A58-AC9D-15BA-6D05-55A2EDDC970B}"/>
              </a:ext>
            </a:extLst>
          </p:cNvPr>
          <p:cNvCxnSpPr>
            <a:cxnSpLocks/>
          </p:cNvCxnSpPr>
          <p:nvPr/>
        </p:nvCxnSpPr>
        <p:spPr>
          <a:xfrm>
            <a:off x="2241726" y="4167616"/>
            <a:ext cx="2832609" cy="3340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A41D282-EF53-600F-10A4-548BECF9080A}"/>
              </a:ext>
            </a:extLst>
          </p:cNvPr>
          <p:cNvCxnSpPr>
            <a:stCxn id="19" idx="1"/>
          </p:cNvCxnSpPr>
          <p:nvPr/>
        </p:nvCxnSpPr>
        <p:spPr>
          <a:xfrm flipV="1">
            <a:off x="2290931" y="4562237"/>
            <a:ext cx="1076130" cy="54826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61DE8FA-B40D-2237-B734-9958AB6193B7}"/>
              </a:ext>
            </a:extLst>
          </p:cNvPr>
          <p:cNvCxnSpPr>
            <a:stCxn id="23" idx="1"/>
          </p:cNvCxnSpPr>
          <p:nvPr/>
        </p:nvCxnSpPr>
        <p:spPr>
          <a:xfrm flipH="1">
            <a:off x="7595382" y="4201410"/>
            <a:ext cx="2256935" cy="9216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4C4FED7-4E82-C1AE-6D10-00A5CBAEDD54}"/>
              </a:ext>
            </a:extLst>
          </p:cNvPr>
          <p:cNvCxnSpPr>
            <a:stCxn id="23" idx="1"/>
          </p:cNvCxnSpPr>
          <p:nvPr/>
        </p:nvCxnSpPr>
        <p:spPr>
          <a:xfrm flipH="1">
            <a:off x="7389691" y="3312410"/>
            <a:ext cx="2550549" cy="66322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08DA39F-7596-124C-15D9-C48AF2A83BF6}"/>
              </a:ext>
            </a:extLst>
          </p:cNvPr>
          <p:cNvSpPr/>
          <p:nvPr/>
        </p:nvSpPr>
        <p:spPr>
          <a:xfrm>
            <a:off x="4427050" y="3818738"/>
            <a:ext cx="1664845" cy="1426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5414F8-E980-7957-774F-75CFA114311B}"/>
              </a:ext>
            </a:extLst>
          </p:cNvPr>
          <p:cNvSpPr/>
          <p:nvPr/>
        </p:nvSpPr>
        <p:spPr>
          <a:xfrm>
            <a:off x="6175742" y="3818738"/>
            <a:ext cx="1664845" cy="1426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5C4607-3A4D-0811-6ABC-53CC851CB0B2}"/>
              </a:ext>
            </a:extLst>
          </p:cNvPr>
          <p:cNvSpPr/>
          <p:nvPr/>
        </p:nvSpPr>
        <p:spPr>
          <a:xfrm>
            <a:off x="7934203" y="3828507"/>
            <a:ext cx="1664845" cy="1426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1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Find Information </a:t>
            </a:r>
            <a:endParaRPr lang="en-US" b="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87A51E-E88C-B987-98A7-1AB59469C0DE}"/>
              </a:ext>
            </a:extLst>
          </p:cNvPr>
          <p:cNvSpPr/>
          <p:nvPr/>
        </p:nvSpPr>
        <p:spPr>
          <a:xfrm>
            <a:off x="409371" y="1561511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03AB-1334-2C3C-6BBC-2CB7210DD52A}"/>
              </a:ext>
            </a:extLst>
          </p:cNvPr>
          <p:cNvSpPr txBox="1"/>
          <p:nvPr/>
        </p:nvSpPr>
        <p:spPr>
          <a:xfrm>
            <a:off x="409370" y="1738839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Type Issue/Question In the Search Bar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B0B590-89CC-9AFD-E873-D6B949B56A7B}"/>
              </a:ext>
            </a:extLst>
          </p:cNvPr>
          <p:cNvSpPr/>
          <p:nvPr/>
        </p:nvSpPr>
        <p:spPr>
          <a:xfrm>
            <a:off x="409370" y="2506294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B69FE-E4B1-3D7A-D723-D88476818931}"/>
              </a:ext>
            </a:extLst>
          </p:cNvPr>
          <p:cNvSpPr txBox="1"/>
          <p:nvPr/>
        </p:nvSpPr>
        <p:spPr>
          <a:xfrm>
            <a:off x="409369" y="2652328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Check Where You Want To Search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B0E4C7-123C-8698-5792-C6026E1E12FA}"/>
              </a:ext>
            </a:extLst>
          </p:cNvPr>
          <p:cNvSpPr/>
          <p:nvPr/>
        </p:nvSpPr>
        <p:spPr>
          <a:xfrm>
            <a:off x="374600" y="3496540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D688DF-6279-755F-077E-C45651BF54A3}"/>
              </a:ext>
            </a:extLst>
          </p:cNvPr>
          <p:cNvSpPr txBox="1"/>
          <p:nvPr/>
        </p:nvSpPr>
        <p:spPr>
          <a:xfrm>
            <a:off x="374600" y="3665317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/>
              <a:t>AI Powered Response</a:t>
            </a:r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F21A3F2-BB52-1A3A-181D-E8EAF3A4DE05}"/>
              </a:ext>
            </a:extLst>
          </p:cNvPr>
          <p:cNvSpPr/>
          <p:nvPr/>
        </p:nvSpPr>
        <p:spPr>
          <a:xfrm>
            <a:off x="9703855" y="3383432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4EE100-ADF1-9D2E-7252-8AF00A155DF4}"/>
              </a:ext>
            </a:extLst>
          </p:cNvPr>
          <p:cNvSpPr txBox="1"/>
          <p:nvPr/>
        </p:nvSpPr>
        <p:spPr>
          <a:xfrm>
            <a:off x="9711495" y="3440117"/>
            <a:ext cx="19826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Hover Over The Eye</a:t>
            </a:r>
          </a:p>
          <a:p>
            <a:pPr algn="ctr"/>
            <a:r>
              <a:rPr lang="en-US" sz="1200" dirty="0"/>
              <a:t>&amp;</a:t>
            </a:r>
          </a:p>
          <a:p>
            <a:pPr algn="ctr"/>
            <a:r>
              <a:rPr lang="en-US" sz="1200" dirty="0"/>
              <a:t>Review The Article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891F2C-F3CC-5B2A-A90E-57F9196BE805}"/>
              </a:ext>
            </a:extLst>
          </p:cNvPr>
          <p:cNvSpPr/>
          <p:nvPr/>
        </p:nvSpPr>
        <p:spPr>
          <a:xfrm>
            <a:off x="9703855" y="4390383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D73CB-F642-86FA-81DE-8A6A242C5C27}"/>
              </a:ext>
            </a:extLst>
          </p:cNvPr>
          <p:cNvSpPr txBox="1"/>
          <p:nvPr/>
        </p:nvSpPr>
        <p:spPr>
          <a:xfrm>
            <a:off x="9703855" y="4658806"/>
            <a:ext cx="198262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/>
              <a:t>Documentation Pertaining to The Search</a:t>
            </a:r>
            <a:endParaRPr lang="en-US" sz="1200">
              <a:solidFill>
                <a:srgbClr val="000000"/>
              </a:solidFill>
            </a:endParaRPr>
          </a:p>
          <a:p>
            <a:pPr algn="ctr"/>
            <a:endParaRPr lang="en-US" sz="1200">
              <a:cs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681493-928E-D0D8-E22B-E60B7868CB5E}"/>
              </a:ext>
            </a:extLst>
          </p:cNvPr>
          <p:cNvSpPr/>
          <p:nvPr/>
        </p:nvSpPr>
        <p:spPr>
          <a:xfrm>
            <a:off x="7384219" y="1079075"/>
            <a:ext cx="4557307" cy="14188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3C90DD-361C-F5B3-55BF-AC15B1A3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6" y="771769"/>
            <a:ext cx="4415967" cy="553915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2B4170-3CAF-1323-520E-E4A9C2197756}"/>
              </a:ext>
            </a:extLst>
          </p:cNvPr>
          <p:cNvCxnSpPr>
            <a:stCxn id="21" idx="3"/>
          </p:cNvCxnSpPr>
          <p:nvPr/>
        </p:nvCxnSpPr>
        <p:spPr>
          <a:xfrm flipV="1">
            <a:off x="2391993" y="1445762"/>
            <a:ext cx="2175708" cy="54612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4E280C-A1CA-1594-8863-83F9EF839AAD}"/>
              </a:ext>
            </a:extLst>
          </p:cNvPr>
          <p:cNvCxnSpPr>
            <a:stCxn id="13" idx="3"/>
          </p:cNvCxnSpPr>
          <p:nvPr/>
        </p:nvCxnSpPr>
        <p:spPr>
          <a:xfrm flipV="1">
            <a:off x="2401761" y="1988021"/>
            <a:ext cx="1927794" cy="89781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537621-7E2D-1345-185B-364F33496773}"/>
              </a:ext>
            </a:extLst>
          </p:cNvPr>
          <p:cNvCxnSpPr>
            <a:stCxn id="52" idx="1"/>
          </p:cNvCxnSpPr>
          <p:nvPr/>
        </p:nvCxnSpPr>
        <p:spPr>
          <a:xfrm flipH="1">
            <a:off x="7043225" y="3756192"/>
            <a:ext cx="2668270" cy="129430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65AA48-3310-CFB5-4D49-C8DC19C6FE86}"/>
              </a:ext>
            </a:extLst>
          </p:cNvPr>
          <p:cNvCxnSpPr>
            <a:cxnSpLocks/>
          </p:cNvCxnSpPr>
          <p:nvPr/>
        </p:nvCxnSpPr>
        <p:spPr>
          <a:xfrm flipV="1">
            <a:off x="2308908" y="3606702"/>
            <a:ext cx="857886" cy="22910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4C354D9-3D86-95AF-F8C6-A216D421FAE6}"/>
              </a:ext>
            </a:extLst>
          </p:cNvPr>
          <p:cNvCxnSpPr>
            <a:stCxn id="10" idx="1"/>
          </p:cNvCxnSpPr>
          <p:nvPr/>
        </p:nvCxnSpPr>
        <p:spPr>
          <a:xfrm flipH="1">
            <a:off x="6491653" y="4935805"/>
            <a:ext cx="3212202" cy="65619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ABC3806-6BC7-F44E-E164-C130C74A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294" y="1078157"/>
            <a:ext cx="4552950" cy="141922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DEE702-C163-0242-4C5E-D2DEB9299B0F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9481800" y="2243918"/>
            <a:ext cx="229695" cy="147319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3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478800"/>
            <a:ext cx="2811364" cy="576000"/>
          </a:xfrm>
        </p:spPr>
        <p:txBody>
          <a:bodyPr/>
          <a:lstStyle/>
          <a:p>
            <a:r>
              <a:rPr lang="en-US" dirty="0"/>
              <a:t>Support Cases</a:t>
            </a:r>
            <a:endParaRPr lang="en-US" b="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D39C9B-EF45-F4D5-CA56-D04E473DAA3D}"/>
              </a:ext>
            </a:extLst>
          </p:cNvPr>
          <p:cNvSpPr/>
          <p:nvPr/>
        </p:nvSpPr>
        <p:spPr>
          <a:xfrm>
            <a:off x="9388163" y="4503064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DD320-108F-4905-9CC1-CE050BCE6016}"/>
              </a:ext>
            </a:extLst>
          </p:cNvPr>
          <p:cNvSpPr txBox="1"/>
          <p:nvPr/>
        </p:nvSpPr>
        <p:spPr>
          <a:xfrm>
            <a:off x="9411506" y="4748290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Open New Support Case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D5AB11-BD41-4A6E-E414-6B1548BE03D5}"/>
              </a:ext>
            </a:extLst>
          </p:cNvPr>
          <p:cNvSpPr txBox="1"/>
          <p:nvPr/>
        </p:nvSpPr>
        <p:spPr>
          <a:xfrm>
            <a:off x="2691926" y="5577411"/>
            <a:ext cx="78364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Support Cases Tab Can Be Accessed From Any Product Center 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187660-95F3-62E1-5622-E4D5E3D5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8" y="1559549"/>
            <a:ext cx="9857154" cy="187298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A7F7E0-5289-F518-3173-B1A5A618EDDC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8753322" y="3129002"/>
            <a:ext cx="1626153" cy="137406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8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478800"/>
            <a:ext cx="3136104" cy="576000"/>
          </a:xfrm>
        </p:spPr>
        <p:txBody>
          <a:bodyPr/>
          <a:lstStyle/>
          <a:p>
            <a:r>
              <a:rPr lang="en-US" dirty="0"/>
              <a:t>Open A Support Cases</a:t>
            </a:r>
            <a:endParaRPr lang="en-US" b="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DA0176-D8D3-DBB3-31D9-1807B1B62B4C}"/>
              </a:ext>
            </a:extLst>
          </p:cNvPr>
          <p:cNvSpPr/>
          <p:nvPr/>
        </p:nvSpPr>
        <p:spPr>
          <a:xfrm>
            <a:off x="321689" y="1411169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6636AB-E416-2709-85A2-0E0637D6A94B}"/>
              </a:ext>
            </a:extLst>
          </p:cNvPr>
          <p:cNvSpPr txBox="1"/>
          <p:nvPr/>
        </p:nvSpPr>
        <p:spPr>
          <a:xfrm>
            <a:off x="326278" y="1671814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1. Select Product Area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4191ED-0DE1-D5E0-EB41-46B51B51FCC9}"/>
              </a:ext>
            </a:extLst>
          </p:cNvPr>
          <p:cNvSpPr/>
          <p:nvPr/>
        </p:nvSpPr>
        <p:spPr>
          <a:xfrm>
            <a:off x="315438" y="227150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F7BE2B-110A-E181-104B-2D02E71D18D4}"/>
              </a:ext>
            </a:extLst>
          </p:cNvPr>
          <p:cNvSpPr txBox="1"/>
          <p:nvPr/>
        </p:nvSpPr>
        <p:spPr>
          <a:xfrm>
            <a:off x="315437" y="2338656"/>
            <a:ext cx="19826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2. Choose A Version Of The Product Used &amp; Faced an Issue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989D5AB-962F-11B0-61FD-7BBE2905BC87}"/>
              </a:ext>
            </a:extLst>
          </p:cNvPr>
          <p:cNvSpPr/>
          <p:nvPr/>
        </p:nvSpPr>
        <p:spPr>
          <a:xfrm>
            <a:off x="292095" y="315767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C8CF9E-657D-57F1-AF9D-C17CC4C7CDC3}"/>
              </a:ext>
            </a:extLst>
          </p:cNvPr>
          <p:cNvSpPr txBox="1"/>
          <p:nvPr/>
        </p:nvSpPr>
        <p:spPr>
          <a:xfrm>
            <a:off x="289800" y="3402901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3. Choose The Issue Type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77D0F5-8D41-4D87-F9C2-D97538656E63}"/>
              </a:ext>
            </a:extLst>
          </p:cNvPr>
          <p:cNvSpPr/>
          <p:nvPr/>
        </p:nvSpPr>
        <p:spPr>
          <a:xfrm>
            <a:off x="321689" y="3981000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21D3C-D4A4-F9AE-BE37-5343C7E38D5D}"/>
              </a:ext>
            </a:extLst>
          </p:cNvPr>
          <p:cNvSpPr txBox="1"/>
          <p:nvPr/>
        </p:nvSpPr>
        <p:spPr>
          <a:xfrm>
            <a:off x="321689" y="4157858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3. Add The Error code If You Have 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35FA10-0F16-DB32-B546-3D4824604AA4}"/>
              </a:ext>
            </a:extLst>
          </p:cNvPr>
          <p:cNvSpPr/>
          <p:nvPr/>
        </p:nvSpPr>
        <p:spPr>
          <a:xfrm>
            <a:off x="315438" y="4841336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2CCFCC-9207-EDC8-78EB-BE58A6BD276E}"/>
              </a:ext>
            </a:extLst>
          </p:cNvPr>
          <p:cNvSpPr txBox="1"/>
          <p:nvPr/>
        </p:nvSpPr>
        <p:spPr>
          <a:xfrm>
            <a:off x="313143" y="5122419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4. Add Issue Keywords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771CF0-BF17-0169-7024-C9EE8C9A07DE}"/>
              </a:ext>
            </a:extLst>
          </p:cNvPr>
          <p:cNvSpPr/>
          <p:nvPr/>
        </p:nvSpPr>
        <p:spPr>
          <a:xfrm>
            <a:off x="292095" y="5727506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EE7D4C-F1E3-D04D-6D72-10A3ABC065C8}"/>
              </a:ext>
            </a:extLst>
          </p:cNvPr>
          <p:cNvSpPr txBox="1"/>
          <p:nvPr/>
        </p:nvSpPr>
        <p:spPr>
          <a:xfrm>
            <a:off x="289800" y="5904364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5. Click On Search For Solution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0A9BEA-2B86-7620-2D10-E9E8FF97D589}"/>
              </a:ext>
            </a:extLst>
          </p:cNvPr>
          <p:cNvSpPr txBox="1"/>
          <p:nvPr/>
        </p:nvSpPr>
        <p:spPr>
          <a:xfrm>
            <a:off x="8791323" y="1100946"/>
            <a:ext cx="299027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Search Will Suggest Solution or Articles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If These Are Not Helpful Click On “Open New Support Case”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AE1F3A-558E-0005-B627-9A56D1191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03" y="1670537"/>
            <a:ext cx="5649596" cy="392723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09A798-600E-06D6-DAE2-FF31D4B13C02}"/>
              </a:ext>
            </a:extLst>
          </p:cNvPr>
          <p:cNvCxnSpPr>
            <a:stCxn id="17" idx="3"/>
          </p:cNvCxnSpPr>
          <p:nvPr/>
        </p:nvCxnSpPr>
        <p:spPr>
          <a:xfrm>
            <a:off x="2318670" y="1754378"/>
            <a:ext cx="2651313" cy="148145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5F8CDE-84D0-AE4F-B3A6-EC9C0AEB422D}"/>
              </a:ext>
            </a:extLst>
          </p:cNvPr>
          <p:cNvCxnSpPr>
            <a:stCxn id="35" idx="3"/>
          </p:cNvCxnSpPr>
          <p:nvPr/>
        </p:nvCxnSpPr>
        <p:spPr>
          <a:xfrm>
            <a:off x="2298060" y="2557040"/>
            <a:ext cx="2691461" cy="105542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ABBD5E-9325-56BF-4FDC-1214FCEE0514}"/>
              </a:ext>
            </a:extLst>
          </p:cNvPr>
          <p:cNvCxnSpPr>
            <a:stCxn id="37" idx="3"/>
          </p:cNvCxnSpPr>
          <p:nvPr/>
        </p:nvCxnSpPr>
        <p:spPr>
          <a:xfrm>
            <a:off x="2282192" y="3495234"/>
            <a:ext cx="2730555" cy="58604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1C6E47-4342-7B70-C27C-67E5375765F5}"/>
              </a:ext>
            </a:extLst>
          </p:cNvPr>
          <p:cNvCxnSpPr>
            <a:stCxn id="9" idx="3"/>
          </p:cNvCxnSpPr>
          <p:nvPr/>
        </p:nvCxnSpPr>
        <p:spPr>
          <a:xfrm>
            <a:off x="2304312" y="4342524"/>
            <a:ext cx="2743824" cy="7935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71B749-FBFD-EBA5-DA1F-EBFAE4790201}"/>
              </a:ext>
            </a:extLst>
          </p:cNvPr>
          <p:cNvCxnSpPr>
            <a:stCxn id="12" idx="3"/>
          </p:cNvCxnSpPr>
          <p:nvPr/>
        </p:nvCxnSpPr>
        <p:spPr>
          <a:xfrm flipV="1">
            <a:off x="2285997" y="4929656"/>
            <a:ext cx="2732831" cy="29486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64DE1FD-ADBA-9BBB-906C-B49F09E9164D}"/>
              </a:ext>
            </a:extLst>
          </p:cNvPr>
          <p:cNvCxnSpPr>
            <a:stCxn id="14" idx="3"/>
          </p:cNvCxnSpPr>
          <p:nvPr/>
        </p:nvCxnSpPr>
        <p:spPr>
          <a:xfrm flipV="1">
            <a:off x="2282192" y="5386188"/>
            <a:ext cx="3146852" cy="70284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4B92ED-F1E9-81E7-EAA3-D04B59B7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536" y="2494207"/>
            <a:ext cx="3063388" cy="1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478800"/>
            <a:ext cx="3136104" cy="576000"/>
          </a:xfrm>
        </p:spPr>
        <p:txBody>
          <a:bodyPr/>
          <a:lstStyle/>
          <a:p>
            <a:r>
              <a:rPr lang="en-US" dirty="0"/>
              <a:t>Open A Support Cases</a:t>
            </a:r>
            <a:endParaRPr lang="en-US" b="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DA0176-D8D3-DBB3-31D9-1807B1B62B4C}"/>
              </a:ext>
            </a:extLst>
          </p:cNvPr>
          <p:cNvSpPr/>
          <p:nvPr/>
        </p:nvSpPr>
        <p:spPr>
          <a:xfrm>
            <a:off x="321689" y="1411169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6636AB-E416-2709-85A2-0E0637D6A94B}"/>
              </a:ext>
            </a:extLst>
          </p:cNvPr>
          <p:cNvSpPr txBox="1"/>
          <p:nvPr/>
        </p:nvSpPr>
        <p:spPr>
          <a:xfrm>
            <a:off x="326278" y="1577808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1. Select The Site You Are Located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4191ED-0DE1-D5E0-EB41-46B51B51FCC9}"/>
              </a:ext>
            </a:extLst>
          </p:cNvPr>
          <p:cNvSpPr/>
          <p:nvPr/>
        </p:nvSpPr>
        <p:spPr>
          <a:xfrm>
            <a:off x="315438" y="227150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F7BE2B-110A-E181-104B-2D02E71D18D4}"/>
              </a:ext>
            </a:extLst>
          </p:cNvPr>
          <p:cNvSpPr txBox="1"/>
          <p:nvPr/>
        </p:nvSpPr>
        <p:spPr>
          <a:xfrm>
            <a:off x="315437" y="2535211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2. Select Sub-Product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989D5AB-962F-11B0-61FD-7BBE2905BC87}"/>
              </a:ext>
            </a:extLst>
          </p:cNvPr>
          <p:cNvSpPr/>
          <p:nvPr/>
        </p:nvSpPr>
        <p:spPr>
          <a:xfrm>
            <a:off x="317733" y="315767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C8CF9E-657D-57F1-AF9D-C17CC4C7CDC3}"/>
              </a:ext>
            </a:extLst>
          </p:cNvPr>
          <p:cNvSpPr txBox="1"/>
          <p:nvPr/>
        </p:nvSpPr>
        <p:spPr>
          <a:xfrm>
            <a:off x="315438" y="3343079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3. Select Operating System &amp; OS Version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77D0F5-8D41-4D87-F9C2-D97538656E63}"/>
              </a:ext>
            </a:extLst>
          </p:cNvPr>
          <p:cNvSpPr/>
          <p:nvPr/>
        </p:nvSpPr>
        <p:spPr>
          <a:xfrm>
            <a:off x="3944257" y="4973534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21D3C-D4A4-F9AE-BE37-5343C7E38D5D}"/>
              </a:ext>
            </a:extLst>
          </p:cNvPr>
          <p:cNvSpPr txBox="1"/>
          <p:nvPr/>
        </p:nvSpPr>
        <p:spPr>
          <a:xfrm>
            <a:off x="3944257" y="5150392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4. Provide Detailed Issue Facing or Question You Have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9B63DB9-AFAC-C055-B209-1823C9E2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516" y="2468335"/>
            <a:ext cx="4379029" cy="352366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5505CA-4555-CD6E-5517-AD569BD8DC49}"/>
              </a:ext>
            </a:extLst>
          </p:cNvPr>
          <p:cNvCxnSpPr>
            <a:stCxn id="9" idx="3"/>
          </p:cNvCxnSpPr>
          <p:nvPr/>
        </p:nvCxnSpPr>
        <p:spPr>
          <a:xfrm flipV="1">
            <a:off x="5926880" y="3832793"/>
            <a:ext cx="3353853" cy="150226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41E9E6A-6885-2CC1-CAF7-511E39C09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62" y="781538"/>
            <a:ext cx="4427275" cy="351692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B34F6B-939A-FFF2-6A3C-7C74D22E25DF}"/>
              </a:ext>
            </a:extLst>
          </p:cNvPr>
          <p:cNvCxnSpPr>
            <a:stCxn id="17" idx="3"/>
          </p:cNvCxnSpPr>
          <p:nvPr/>
        </p:nvCxnSpPr>
        <p:spPr>
          <a:xfrm flipV="1">
            <a:off x="2308901" y="1695058"/>
            <a:ext cx="1533018" cy="3810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4BFCA1-4112-6785-4EF7-870073965346}"/>
              </a:ext>
            </a:extLst>
          </p:cNvPr>
          <p:cNvCxnSpPr>
            <a:stCxn id="35" idx="3"/>
          </p:cNvCxnSpPr>
          <p:nvPr/>
        </p:nvCxnSpPr>
        <p:spPr>
          <a:xfrm>
            <a:off x="2298060" y="2617775"/>
            <a:ext cx="1602475" cy="83086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0D71E8-C2B9-9135-E285-52898EDB9DF0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2278523" y="3517976"/>
            <a:ext cx="1628111" cy="54611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0831010-0BD6-8214-0E38-8AECAC107515}"/>
              </a:ext>
            </a:extLst>
          </p:cNvPr>
          <p:cNvSpPr/>
          <p:nvPr/>
        </p:nvSpPr>
        <p:spPr>
          <a:xfrm>
            <a:off x="3851688" y="3835473"/>
            <a:ext cx="318985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7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478800"/>
            <a:ext cx="3136104" cy="576000"/>
          </a:xfrm>
        </p:spPr>
        <p:txBody>
          <a:bodyPr/>
          <a:lstStyle/>
          <a:p>
            <a:r>
              <a:rPr lang="en-US" dirty="0"/>
              <a:t>Open A Support Cases</a:t>
            </a:r>
            <a:endParaRPr lang="en-US" b="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DA0176-D8D3-DBB3-31D9-1807B1B62B4C}"/>
              </a:ext>
            </a:extLst>
          </p:cNvPr>
          <p:cNvSpPr/>
          <p:nvPr/>
        </p:nvSpPr>
        <p:spPr>
          <a:xfrm>
            <a:off x="321689" y="1411169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6636AB-E416-2709-85A2-0E0637D6A94B}"/>
              </a:ext>
            </a:extLst>
          </p:cNvPr>
          <p:cNvSpPr txBox="1"/>
          <p:nvPr/>
        </p:nvSpPr>
        <p:spPr>
          <a:xfrm>
            <a:off x="326278" y="1577808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5. Select Proper Priority For This Issue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4191ED-0DE1-D5E0-EB41-46B51B51FCC9}"/>
              </a:ext>
            </a:extLst>
          </p:cNvPr>
          <p:cNvSpPr/>
          <p:nvPr/>
        </p:nvSpPr>
        <p:spPr>
          <a:xfrm>
            <a:off x="315438" y="227150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F7BE2B-110A-E181-104B-2D02E71D18D4}"/>
              </a:ext>
            </a:extLst>
          </p:cNvPr>
          <p:cNvSpPr txBox="1"/>
          <p:nvPr/>
        </p:nvSpPr>
        <p:spPr>
          <a:xfrm>
            <a:off x="315437" y="2338653"/>
            <a:ext cx="19826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6. If You Can/Need To Attach A File </a:t>
            </a:r>
          </a:p>
          <a:p>
            <a:pPr algn="ctr"/>
            <a:r>
              <a:rPr lang="en-US" sz="1200" dirty="0"/>
              <a:t>Check The Box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989D5AB-962F-11B0-61FD-7BBE2905BC87}"/>
              </a:ext>
            </a:extLst>
          </p:cNvPr>
          <p:cNvSpPr/>
          <p:nvPr/>
        </p:nvSpPr>
        <p:spPr>
          <a:xfrm>
            <a:off x="2847288" y="4221113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C8CF9E-657D-57F1-AF9D-C17CC4C7CDC3}"/>
              </a:ext>
            </a:extLst>
          </p:cNvPr>
          <p:cNvSpPr txBox="1"/>
          <p:nvPr/>
        </p:nvSpPr>
        <p:spPr>
          <a:xfrm>
            <a:off x="2844993" y="4406517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7. Choose A Country You Are Uploading The File From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77D0F5-8D41-4D87-F9C2-D97538656E63}"/>
              </a:ext>
            </a:extLst>
          </p:cNvPr>
          <p:cNvSpPr/>
          <p:nvPr/>
        </p:nvSpPr>
        <p:spPr>
          <a:xfrm>
            <a:off x="2844993" y="5156000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21D3C-D4A4-F9AE-BE37-5343C7E38D5D}"/>
              </a:ext>
            </a:extLst>
          </p:cNvPr>
          <p:cNvSpPr txBox="1"/>
          <p:nvPr/>
        </p:nvSpPr>
        <p:spPr>
          <a:xfrm>
            <a:off x="2844993" y="5332858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8. Choose A File You Are Trying To Upload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4FCA2-DA9C-1EF9-AFE8-93E78012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238" y="1345253"/>
            <a:ext cx="4263428" cy="25057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A0A83E-B015-820E-8539-2F804603086C}"/>
              </a:ext>
            </a:extLst>
          </p:cNvPr>
          <p:cNvCxnSpPr>
            <a:stCxn id="17" idx="3"/>
          </p:cNvCxnSpPr>
          <p:nvPr/>
        </p:nvCxnSpPr>
        <p:spPr>
          <a:xfrm>
            <a:off x="2308901" y="1762474"/>
            <a:ext cx="1972542" cy="18466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603E69-618B-A587-E879-3D539114A136}"/>
              </a:ext>
            </a:extLst>
          </p:cNvPr>
          <p:cNvCxnSpPr>
            <a:stCxn id="35" idx="3"/>
          </p:cNvCxnSpPr>
          <p:nvPr/>
        </p:nvCxnSpPr>
        <p:spPr>
          <a:xfrm>
            <a:off x="2298060" y="2615652"/>
            <a:ext cx="2051749" cy="41810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2AC885E-01F7-9150-3444-8D07B6D30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894" y="4022830"/>
            <a:ext cx="4540177" cy="211613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288432-EDDB-1619-DEB6-D76501D24A6A}"/>
              </a:ext>
            </a:extLst>
          </p:cNvPr>
          <p:cNvCxnSpPr>
            <a:stCxn id="37" idx="3"/>
          </p:cNvCxnSpPr>
          <p:nvPr/>
        </p:nvCxnSpPr>
        <p:spPr>
          <a:xfrm>
            <a:off x="4827616" y="4591183"/>
            <a:ext cx="3427621" cy="64738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74C8D1-EED2-08E4-EA32-0028BF5E5433}"/>
              </a:ext>
            </a:extLst>
          </p:cNvPr>
          <p:cNvCxnSpPr>
            <a:stCxn id="9" idx="3"/>
          </p:cNvCxnSpPr>
          <p:nvPr/>
        </p:nvCxnSpPr>
        <p:spPr>
          <a:xfrm>
            <a:off x="4827616" y="5517524"/>
            <a:ext cx="3427621" cy="1227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FD5D8CB-B648-73B2-842B-DC22B704A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043" y="2243598"/>
            <a:ext cx="3791479" cy="581106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5A7237-A759-551A-E56A-CE40D3714263}"/>
              </a:ext>
            </a:extLst>
          </p:cNvPr>
          <p:cNvSpPr/>
          <p:nvPr/>
        </p:nvSpPr>
        <p:spPr>
          <a:xfrm>
            <a:off x="8475247" y="108870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059984-A514-3141-78E7-EACE9D917055}"/>
              </a:ext>
            </a:extLst>
          </p:cNvPr>
          <p:cNvSpPr txBox="1"/>
          <p:nvPr/>
        </p:nvSpPr>
        <p:spPr>
          <a:xfrm>
            <a:off x="8475247" y="1265563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9. Click Open This Support Case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0855CD-0B73-073C-56F5-5D8DD1EB2D76}"/>
              </a:ext>
            </a:extLst>
          </p:cNvPr>
          <p:cNvCxnSpPr>
            <a:stCxn id="28" idx="2"/>
          </p:cNvCxnSpPr>
          <p:nvPr/>
        </p:nvCxnSpPr>
        <p:spPr>
          <a:xfrm>
            <a:off x="9466559" y="1763823"/>
            <a:ext cx="463654" cy="67172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1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217A8-C314-924B-9A10-EF28E7F99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C656AB31-8336-C54F-A88F-61A64167C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923" y="101961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py">
            <a:extLst>
              <a:ext uri="{FF2B5EF4-FFF2-40B4-BE49-F238E27FC236}">
                <a16:creationId xmlns:a16="http://schemas.microsoft.com/office/drawing/2014/main" id="{21C32EC7-9E5E-BE47-BF99-327E672541FA}"/>
              </a:ext>
            </a:extLst>
          </p:cNvPr>
          <p:cNvSpPr txBox="1">
            <a:spLocks/>
          </p:cNvSpPr>
          <p:nvPr/>
        </p:nvSpPr>
        <p:spPr>
          <a:xfrm>
            <a:off x="969264" y="2352439"/>
            <a:ext cx="9216000" cy="3409751"/>
          </a:xfrm>
          <a:prstGeom prst="rect">
            <a:avLst/>
          </a:prstGeom>
        </p:spPr>
        <p:txBody>
          <a:bodyPr lIns="0" tIns="108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0" dirty="0"/>
              <a:t>What is Support Center</a:t>
            </a:r>
          </a:p>
          <a:p>
            <a:pPr lvl="1"/>
            <a:r>
              <a:rPr lang="en-US" sz="1800" b="0" dirty="0"/>
              <a:t>How to Register</a:t>
            </a:r>
          </a:p>
          <a:p>
            <a:pPr lvl="1"/>
            <a:r>
              <a:rPr lang="en-US" sz="1800" b="0" dirty="0"/>
              <a:t>How to Personalize Your Experience </a:t>
            </a:r>
          </a:p>
          <a:p>
            <a:pPr lvl="1"/>
            <a:r>
              <a:rPr lang="en-US" sz="1800" b="0" dirty="0"/>
              <a:t>	Update your Profile</a:t>
            </a:r>
          </a:p>
          <a:p>
            <a:pPr lvl="1"/>
            <a:r>
              <a:rPr lang="en-US" sz="1800" b="0" dirty="0"/>
              <a:t>	Update your Product List</a:t>
            </a:r>
          </a:p>
          <a:p>
            <a:pPr lvl="1"/>
            <a:r>
              <a:rPr lang="en-US" sz="1800" b="0" dirty="0"/>
              <a:t>Product Center </a:t>
            </a:r>
          </a:p>
          <a:p>
            <a:pPr lvl="1"/>
            <a:r>
              <a:rPr lang="en-US" sz="1800" b="0" dirty="0"/>
              <a:t>Getting Started</a:t>
            </a:r>
          </a:p>
          <a:p>
            <a:pPr lvl="1"/>
            <a:r>
              <a:rPr lang="en-US" sz="1800" b="0" dirty="0"/>
              <a:t>How to search and find information</a:t>
            </a:r>
          </a:p>
          <a:p>
            <a:pPr lvl="1"/>
            <a:r>
              <a:rPr lang="en-US" sz="1800" b="0" dirty="0"/>
              <a:t>How to file and manage your support cases</a:t>
            </a:r>
          </a:p>
        </p:txBody>
      </p:sp>
    </p:spTree>
    <p:extLst>
      <p:ext uri="{BB962C8B-B14F-4D97-AF65-F5344CB8AC3E}">
        <p14:creationId xmlns:p14="http://schemas.microsoft.com/office/powerpoint/2010/main" val="410702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Support Center?</a:t>
            </a:r>
            <a:endParaRPr lang="en-US" b="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DA6FD-F8C4-2F40-F085-B4C1F7B547B7}"/>
              </a:ext>
            </a:extLst>
          </p:cNvPr>
          <p:cNvSpPr txBox="1"/>
          <p:nvPr/>
        </p:nvSpPr>
        <p:spPr>
          <a:xfrm>
            <a:off x="410400" y="1922804"/>
            <a:ext cx="4050505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Completely personalized support experience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Provides a unified support experience for all Siemens Digital Industries Software (DISW) customers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Powerful search capabilities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Comprehensive self-service capabilities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Streamlined and persistent support case process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D2F5C1-6388-AF35-2D6F-48F266FB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34" y="107462"/>
            <a:ext cx="7760164" cy="55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EBD605CA-15F7-CFEA-81C8-059EEBF6966A}"/>
              </a:ext>
            </a:extLst>
          </p:cNvPr>
          <p:cNvSpPr/>
          <p:nvPr/>
        </p:nvSpPr>
        <p:spPr>
          <a:xfrm>
            <a:off x="5720703" y="990982"/>
            <a:ext cx="309791" cy="2751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8F242C-9D77-0DD3-25A6-F2153BCB77C0}"/>
              </a:ext>
            </a:extLst>
          </p:cNvPr>
          <p:cNvSpPr/>
          <p:nvPr/>
        </p:nvSpPr>
        <p:spPr>
          <a:xfrm>
            <a:off x="425371" y="1531656"/>
            <a:ext cx="309791" cy="2751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113158-1341-9963-F16B-F75F2C726297}"/>
              </a:ext>
            </a:extLst>
          </p:cNvPr>
          <p:cNvSpPr/>
          <p:nvPr/>
        </p:nvSpPr>
        <p:spPr>
          <a:xfrm>
            <a:off x="434676" y="985778"/>
            <a:ext cx="309791" cy="2751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Registration and Sing In</a:t>
            </a:r>
            <a:endParaRPr lang="en-US" b="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F4B95-C4B6-C8B7-2EAA-BCC504A38640}"/>
              </a:ext>
            </a:extLst>
          </p:cNvPr>
          <p:cNvSpPr txBox="1"/>
          <p:nvPr/>
        </p:nvSpPr>
        <p:spPr>
          <a:xfrm>
            <a:off x="517891" y="979136"/>
            <a:ext cx="453963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1   Go to </a:t>
            </a:r>
            <a:r>
              <a:rPr lang="en-US" dirty="0">
                <a:hlinkClick r:id="rId2"/>
              </a:rPr>
              <a:t>https://support.sw.siemens.com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D5F4B9-9BF6-912E-2FF4-79EBE6C3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62" y="2017979"/>
            <a:ext cx="4024478" cy="2822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6FB197-D5E3-37F4-C0A5-10AC152EFCEF}"/>
              </a:ext>
            </a:extLst>
          </p:cNvPr>
          <p:cNvSpPr txBox="1"/>
          <p:nvPr/>
        </p:nvSpPr>
        <p:spPr>
          <a:xfrm>
            <a:off x="516995" y="1529340"/>
            <a:ext cx="500177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2   Select “Get started now”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6DC230-7601-0B9F-088E-857B1A0A535B}"/>
              </a:ext>
            </a:extLst>
          </p:cNvPr>
          <p:cNvSpPr/>
          <p:nvPr/>
        </p:nvSpPr>
        <p:spPr>
          <a:xfrm>
            <a:off x="876300" y="4189768"/>
            <a:ext cx="979136" cy="287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B5D51A-31A1-ED49-98A7-9AFEE423BEF9}"/>
              </a:ext>
            </a:extLst>
          </p:cNvPr>
          <p:cNvSpPr txBox="1"/>
          <p:nvPr/>
        </p:nvSpPr>
        <p:spPr>
          <a:xfrm>
            <a:off x="5811257" y="979135"/>
            <a:ext cx="50017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AutoNum type="arabicPlain" startAt="3"/>
            </a:pPr>
            <a:r>
              <a:rPr lang="en-US" dirty="0"/>
              <a:t>If you need help with Registration, Click on “How to Register” and watch Video 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346788-B1D3-8CFF-EAD6-B0DD7FCE8749}"/>
              </a:ext>
            </a:extLst>
          </p:cNvPr>
          <p:cNvCxnSpPr/>
          <p:nvPr/>
        </p:nvCxnSpPr>
        <p:spPr>
          <a:xfrm flipH="1">
            <a:off x="2794475" y="1529340"/>
            <a:ext cx="3973794" cy="282901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53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Personalize Your Experience – Initial Landing Page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BD18F8-44EF-661C-A20A-7A4884741E49}"/>
              </a:ext>
            </a:extLst>
          </p:cNvPr>
          <p:cNvSpPr/>
          <p:nvPr/>
        </p:nvSpPr>
        <p:spPr>
          <a:xfrm>
            <a:off x="10014248" y="1282931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46429-22B4-E967-6783-9D370F5E4DD7}"/>
              </a:ext>
            </a:extLst>
          </p:cNvPr>
          <p:cNvSpPr txBox="1"/>
          <p:nvPr/>
        </p:nvSpPr>
        <p:spPr>
          <a:xfrm>
            <a:off x="10014248" y="1522214"/>
            <a:ext cx="1982623" cy="183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Manage Your Profile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87A51E-E88C-B987-98A7-1AB59469C0DE}"/>
              </a:ext>
            </a:extLst>
          </p:cNvPr>
          <p:cNvSpPr/>
          <p:nvPr/>
        </p:nvSpPr>
        <p:spPr>
          <a:xfrm>
            <a:off x="10014248" y="2124456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03AB-1334-2C3C-6BBC-2CB7210DD52A}"/>
              </a:ext>
            </a:extLst>
          </p:cNvPr>
          <p:cNvSpPr txBox="1"/>
          <p:nvPr/>
        </p:nvSpPr>
        <p:spPr>
          <a:xfrm>
            <a:off x="10014248" y="2363739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Manage Products Easily 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470907-19FE-2AAA-3328-FFAD00C80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97" y="762000"/>
            <a:ext cx="7855370" cy="5611092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7FFAF8-C485-6D84-E604-10A5CFCEEDDD}"/>
              </a:ext>
            </a:extLst>
          </p:cNvPr>
          <p:cNvCxnSpPr>
            <a:stCxn id="21" idx="1"/>
          </p:cNvCxnSpPr>
          <p:nvPr/>
        </p:nvCxnSpPr>
        <p:spPr>
          <a:xfrm flipH="1">
            <a:off x="9460194" y="2456072"/>
            <a:ext cx="554054" cy="15773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51B1DE-9582-B22A-6040-697DF262E8BA}"/>
              </a:ext>
            </a:extLst>
          </p:cNvPr>
          <p:cNvCxnSpPr>
            <a:stCxn id="21" idx="1"/>
          </p:cNvCxnSpPr>
          <p:nvPr/>
        </p:nvCxnSpPr>
        <p:spPr>
          <a:xfrm flipH="1">
            <a:off x="2541727" y="2456072"/>
            <a:ext cx="7472521" cy="58799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2E082C-DA39-6B69-B479-3E82B45AAA68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9022417" y="957819"/>
            <a:ext cx="991831" cy="65589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9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Personalize Your Experience – Update Your Profile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BD18F8-44EF-661C-A20A-7A4884741E49}"/>
              </a:ext>
            </a:extLst>
          </p:cNvPr>
          <p:cNvSpPr/>
          <p:nvPr/>
        </p:nvSpPr>
        <p:spPr>
          <a:xfrm>
            <a:off x="5427592" y="1498115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46429-22B4-E967-6783-9D370F5E4DD7}"/>
              </a:ext>
            </a:extLst>
          </p:cNvPr>
          <p:cNvSpPr txBox="1"/>
          <p:nvPr/>
        </p:nvSpPr>
        <p:spPr>
          <a:xfrm>
            <a:off x="5427592" y="1737398"/>
            <a:ext cx="1982623" cy="183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1. Manage Your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B52E1-CA17-6C82-FE0D-EF1D18F6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51" y="1310744"/>
            <a:ext cx="2886478" cy="47441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4C6498-4352-5B54-D330-6AEB1C3F54C8}"/>
              </a:ext>
            </a:extLst>
          </p:cNvPr>
          <p:cNvSpPr/>
          <p:nvPr/>
        </p:nvSpPr>
        <p:spPr>
          <a:xfrm>
            <a:off x="8588524" y="1524063"/>
            <a:ext cx="1623701" cy="279457"/>
          </a:xfrm>
          <a:prstGeom prst="rect">
            <a:avLst/>
          </a:prstGeom>
          <a:solidFill>
            <a:srgbClr val="00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BC34F3-3C7B-8DA0-488C-9A84EEDE645E}"/>
              </a:ext>
            </a:extLst>
          </p:cNvPr>
          <p:cNvSpPr/>
          <p:nvPr/>
        </p:nvSpPr>
        <p:spPr>
          <a:xfrm>
            <a:off x="8588524" y="1828863"/>
            <a:ext cx="1897167" cy="279457"/>
          </a:xfrm>
          <a:prstGeom prst="rect">
            <a:avLst/>
          </a:prstGeom>
          <a:solidFill>
            <a:srgbClr val="00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02B95-006B-71C0-4136-BC40103B4229}"/>
              </a:ext>
            </a:extLst>
          </p:cNvPr>
          <p:cNvSpPr txBox="1"/>
          <p:nvPr/>
        </p:nvSpPr>
        <p:spPr>
          <a:xfrm>
            <a:off x="8622707" y="1515994"/>
            <a:ext cx="15895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 err="1"/>
              <a:t>First_name</a:t>
            </a:r>
            <a:r>
              <a:rPr lang="en-US" sz="1200" dirty="0"/>
              <a:t> </a:t>
            </a:r>
            <a:r>
              <a:rPr lang="en-US" sz="1200" dirty="0" err="1"/>
              <a:t>Last_name</a:t>
            </a:r>
            <a:r>
              <a:rPr lang="en-US" sz="1200" dirty="0"/>
              <a:t> 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9258E-4CCF-BFDF-5210-82A30945E38F}"/>
              </a:ext>
            </a:extLst>
          </p:cNvPr>
          <p:cNvSpPr txBox="1"/>
          <p:nvPr/>
        </p:nvSpPr>
        <p:spPr>
          <a:xfrm>
            <a:off x="8622707" y="1801062"/>
            <a:ext cx="196788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dirty="0" err="1"/>
              <a:t>email.address@company@com</a:t>
            </a:r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0C28B9-B633-D84C-9718-AB9ADFE2B505}"/>
              </a:ext>
            </a:extLst>
          </p:cNvPr>
          <p:cNvSpPr/>
          <p:nvPr/>
        </p:nvSpPr>
        <p:spPr>
          <a:xfrm>
            <a:off x="8138023" y="1654493"/>
            <a:ext cx="331364" cy="279457"/>
          </a:xfrm>
          <a:prstGeom prst="ellipse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5322C5-A85C-9A41-AF21-18AFF49DD7B8}"/>
              </a:ext>
            </a:extLst>
          </p:cNvPr>
          <p:cNvSpPr txBox="1"/>
          <p:nvPr/>
        </p:nvSpPr>
        <p:spPr>
          <a:xfrm>
            <a:off x="8207859" y="1666409"/>
            <a:ext cx="2302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FL</a:t>
            </a:r>
            <a:endParaRPr lang="en-US" sz="2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5C40D3-724F-CB6A-1CF9-6818073B64BB}"/>
              </a:ext>
            </a:extLst>
          </p:cNvPr>
          <p:cNvSpPr/>
          <p:nvPr/>
        </p:nvSpPr>
        <p:spPr>
          <a:xfrm>
            <a:off x="5329269" y="3369374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8946D-BFE9-17D3-6C22-9EFAE6E4AB28}"/>
              </a:ext>
            </a:extLst>
          </p:cNvPr>
          <p:cNvSpPr txBox="1"/>
          <p:nvPr/>
        </p:nvSpPr>
        <p:spPr>
          <a:xfrm>
            <a:off x="5329269" y="3608657"/>
            <a:ext cx="1982623" cy="183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2. Click On Profile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151B39-7484-08B0-D1AE-CA875EA36B18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311892" y="2793629"/>
            <a:ext cx="678426" cy="90652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9B05A0-D0B3-E893-80D0-F43588D82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1" y="1211384"/>
            <a:ext cx="4790319" cy="3536462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2E082C-DA39-6B69-B479-3E82B45AAA68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4663473" y="1357907"/>
            <a:ext cx="764119" cy="50029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6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Personalize Your Experience – Update Your Profile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8397" y="6310800"/>
            <a:ext cx="9216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BD18F8-44EF-661C-A20A-7A4884741E49}"/>
              </a:ext>
            </a:extLst>
          </p:cNvPr>
          <p:cNvSpPr/>
          <p:nvPr/>
        </p:nvSpPr>
        <p:spPr>
          <a:xfrm>
            <a:off x="8107326" y="2794704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46429-22B4-E967-6783-9D370F5E4DD7}"/>
              </a:ext>
            </a:extLst>
          </p:cNvPr>
          <p:cNvSpPr txBox="1"/>
          <p:nvPr/>
        </p:nvSpPr>
        <p:spPr>
          <a:xfrm>
            <a:off x="8107326" y="2965728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Add Your Contact Information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E23E73-E0AF-07DF-A38A-4AB67B934DC0}"/>
              </a:ext>
            </a:extLst>
          </p:cNvPr>
          <p:cNvGrpSpPr/>
          <p:nvPr/>
        </p:nvGrpSpPr>
        <p:grpSpPr>
          <a:xfrm>
            <a:off x="1551607" y="1054800"/>
            <a:ext cx="5634194" cy="5183630"/>
            <a:chOff x="1551607" y="1054800"/>
            <a:chExt cx="5634194" cy="518363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1329EA-EF72-24BB-0E6B-FD633E1D41FD}"/>
                </a:ext>
              </a:extLst>
            </p:cNvPr>
            <p:cNvGrpSpPr/>
            <p:nvPr/>
          </p:nvGrpSpPr>
          <p:grpSpPr>
            <a:xfrm>
              <a:off x="1551607" y="1054800"/>
              <a:ext cx="5634194" cy="5183630"/>
              <a:chOff x="1551607" y="1054800"/>
              <a:chExt cx="5634194" cy="518363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D10CF03-DF20-6ECA-F0AB-E5C5F8ABDC01}"/>
                  </a:ext>
                </a:extLst>
              </p:cNvPr>
              <p:cNvGrpSpPr/>
              <p:nvPr/>
            </p:nvGrpSpPr>
            <p:grpSpPr>
              <a:xfrm>
                <a:off x="1551607" y="1054800"/>
                <a:ext cx="5634194" cy="5183630"/>
                <a:chOff x="1665907" y="1054800"/>
                <a:chExt cx="5634194" cy="5183630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D5CE71BF-FB6A-4A63-C13F-FFCBEE3B4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65907" y="1054800"/>
                  <a:ext cx="5634194" cy="5183630"/>
                </a:xfrm>
                <a:prstGeom prst="rect">
                  <a:avLst/>
                </a:prstGeom>
              </p:spPr>
            </p:pic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B0C28B9-B633-D84C-9718-AB9ADFE2B505}"/>
                    </a:ext>
                  </a:extLst>
                </p:cNvPr>
                <p:cNvSpPr/>
                <p:nvPr/>
              </p:nvSpPr>
              <p:spPr>
                <a:xfrm>
                  <a:off x="2183956" y="2245286"/>
                  <a:ext cx="331364" cy="279457"/>
                </a:xfrm>
                <a:prstGeom prst="ellipse">
                  <a:avLst/>
                </a:prstGeom>
                <a:solidFill>
                  <a:srgbClr val="2980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72000" rIns="108000" bIns="72000" rtlCol="0" anchor="t" anchorCtr="0"/>
                <a:lstStyle/>
                <a:p>
                  <a:pPr algn="l"/>
                  <a:endParaRPr lang="en-US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E5322C5-A85C-9A41-AF21-18AFF49DD7B8}"/>
                    </a:ext>
                  </a:extLst>
                </p:cNvPr>
                <p:cNvSpPr txBox="1"/>
                <p:nvPr/>
              </p:nvSpPr>
              <p:spPr>
                <a:xfrm>
                  <a:off x="2253792" y="2257202"/>
                  <a:ext cx="2302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1400" dirty="0"/>
                    <a:t>FL</a:t>
                  </a:r>
                  <a:endParaRPr lang="en-US" sz="2000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52757FA-A63B-C3DC-8ABA-58771E909FC9}"/>
                    </a:ext>
                  </a:extLst>
                </p:cNvPr>
                <p:cNvSpPr/>
                <p:nvPr/>
              </p:nvSpPr>
              <p:spPr>
                <a:xfrm>
                  <a:off x="3225800" y="2778125"/>
                  <a:ext cx="1149350" cy="100307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72000" rIns="108000" bIns="72000" rtlCol="0" anchor="t" anchorCtr="0"/>
                <a:lstStyle/>
                <a:p>
                  <a:pPr algn="l"/>
                  <a:endParaRPr lang="en-US" dirty="0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E9258E-4CCF-BFDF-5210-82A30945E38F}"/>
                    </a:ext>
                  </a:extLst>
                </p:cNvPr>
                <p:cNvSpPr txBox="1"/>
                <p:nvPr/>
              </p:nvSpPr>
              <p:spPr>
                <a:xfrm>
                  <a:off x="3259138" y="2769203"/>
                  <a:ext cx="1967885" cy="1077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700" dirty="0" err="1">
                      <a:solidFill>
                        <a:schemeClr val="bg2"/>
                      </a:solidFill>
                    </a:rPr>
                    <a:t>email.address@company@com</a:t>
                  </a:r>
                  <a:endParaRPr lang="en-US" sz="10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928F5A5-C4C4-1584-65A2-56D3F937CBDF}"/>
                    </a:ext>
                  </a:extLst>
                </p:cNvPr>
                <p:cNvSpPr/>
                <p:nvPr/>
              </p:nvSpPr>
              <p:spPr>
                <a:xfrm>
                  <a:off x="1871663" y="2778125"/>
                  <a:ext cx="1014412" cy="37226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72000" rIns="108000" bIns="72000" rtlCol="0" anchor="t" anchorCtr="0"/>
                <a:lstStyle/>
                <a:p>
                  <a:pPr algn="l"/>
                  <a:endParaRPr lang="en-US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CFEB29-D196-0D00-C6E2-A3BA62AECBFB}"/>
                    </a:ext>
                  </a:extLst>
                </p:cNvPr>
                <p:cNvSpPr txBox="1"/>
                <p:nvPr/>
              </p:nvSpPr>
              <p:spPr>
                <a:xfrm>
                  <a:off x="1975363" y="2766955"/>
                  <a:ext cx="85187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bg2"/>
                      </a:solidFill>
                    </a:rPr>
                    <a:t>First_name</a:t>
                  </a:r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FE07AE3-C475-5D7A-8C65-98C2B273D8A2}"/>
                    </a:ext>
                  </a:extLst>
                </p:cNvPr>
                <p:cNvSpPr txBox="1"/>
                <p:nvPr/>
              </p:nvSpPr>
              <p:spPr>
                <a:xfrm>
                  <a:off x="1975363" y="2909580"/>
                  <a:ext cx="851872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bg2"/>
                      </a:solidFill>
                    </a:rPr>
                    <a:t>Last_name</a:t>
                  </a:r>
                  <a:endParaRPr lang="en-US" sz="1200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2ABFA4C-F458-80EE-9DDD-4FA4E6BDF8FE}"/>
                  </a:ext>
                </a:extLst>
              </p:cNvPr>
              <p:cNvSpPr/>
              <p:nvPr/>
            </p:nvSpPr>
            <p:spPr>
              <a:xfrm>
                <a:off x="3128963" y="3864769"/>
                <a:ext cx="707231" cy="1190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 anchorCtr="0"/>
              <a:lstStyle/>
              <a:p>
                <a:pPr algn="l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7026FFF-FE81-282C-F9B7-F35B1912373E}"/>
                  </a:ext>
                </a:extLst>
              </p:cNvPr>
              <p:cNvSpPr/>
              <p:nvPr/>
            </p:nvSpPr>
            <p:spPr>
              <a:xfrm>
                <a:off x="5112723" y="3865643"/>
                <a:ext cx="707231" cy="1190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 anchorCtr="0"/>
              <a:lstStyle/>
              <a:p>
                <a:pPr algn="l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FBFC2E4-24D8-D60F-A7B8-214173011D41}"/>
                  </a:ext>
                </a:extLst>
              </p:cNvPr>
              <p:cNvSpPr/>
              <p:nvPr/>
            </p:nvSpPr>
            <p:spPr>
              <a:xfrm>
                <a:off x="5136357" y="5024438"/>
                <a:ext cx="707231" cy="1190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 anchorCtr="0"/>
              <a:lstStyle/>
              <a:p>
                <a:pPr algn="l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5C9C376-26EE-673B-4490-E014BDDC7E30}"/>
                  </a:ext>
                </a:extLst>
              </p:cNvPr>
              <p:cNvSpPr/>
              <p:nvPr/>
            </p:nvSpPr>
            <p:spPr>
              <a:xfrm>
                <a:off x="4368704" y="5803200"/>
                <a:ext cx="707231" cy="1190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 anchorCtr="0"/>
              <a:lstStyle/>
              <a:p>
                <a:pPr algn="l"/>
                <a:endParaRPr lang="en-US" dirty="0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226DF7-1152-F5D6-14DC-3E02509124ED}"/>
                </a:ext>
              </a:extLst>
            </p:cNvPr>
            <p:cNvSpPr/>
            <p:nvPr/>
          </p:nvSpPr>
          <p:spPr>
            <a:xfrm>
              <a:off x="3128963" y="4248622"/>
              <a:ext cx="809625" cy="1190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l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3D4A70-5137-9F20-1BB0-66451C1C7D17}"/>
                </a:ext>
              </a:extLst>
            </p:cNvPr>
            <p:cNvSpPr/>
            <p:nvPr/>
          </p:nvSpPr>
          <p:spPr>
            <a:xfrm>
              <a:off x="5136357" y="4248622"/>
              <a:ext cx="809625" cy="1190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l"/>
              <a:endParaRPr lang="en-US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3709F1B-FB23-0444-4F91-287E19D5C111}"/>
              </a:ext>
            </a:extLst>
          </p:cNvPr>
          <p:cNvSpPr/>
          <p:nvPr/>
        </p:nvSpPr>
        <p:spPr>
          <a:xfrm>
            <a:off x="3002280" y="3646615"/>
            <a:ext cx="4114800" cy="2464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C4343E6-7BEB-FD8F-6F06-D1CD62851ECC}"/>
              </a:ext>
            </a:extLst>
          </p:cNvPr>
          <p:cNvCxnSpPr>
            <a:stCxn id="19" idx="1"/>
          </p:cNvCxnSpPr>
          <p:nvPr/>
        </p:nvCxnSpPr>
        <p:spPr>
          <a:xfrm flipH="1">
            <a:off x="6461760" y="3150394"/>
            <a:ext cx="1645566" cy="496221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1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E1046FE-1198-14EC-CE99-DA2EDF46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17" y="915762"/>
            <a:ext cx="5284181" cy="539503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Personalize Your Experience – Update Your Profile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8397" y="6310800"/>
            <a:ext cx="9216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BD18F8-44EF-661C-A20A-7A4884741E49}"/>
              </a:ext>
            </a:extLst>
          </p:cNvPr>
          <p:cNvSpPr/>
          <p:nvPr/>
        </p:nvSpPr>
        <p:spPr>
          <a:xfrm>
            <a:off x="573661" y="1353506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46429-22B4-E967-6783-9D370F5E4DD7}"/>
              </a:ext>
            </a:extLst>
          </p:cNvPr>
          <p:cNvSpPr txBox="1"/>
          <p:nvPr/>
        </p:nvSpPr>
        <p:spPr>
          <a:xfrm>
            <a:off x="573661" y="1524530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Check This Box In Order Get Support Case Email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709F1B-FB23-0444-4F91-287E19D5C111}"/>
              </a:ext>
            </a:extLst>
          </p:cNvPr>
          <p:cNvSpPr/>
          <p:nvPr/>
        </p:nvSpPr>
        <p:spPr>
          <a:xfrm>
            <a:off x="3482340" y="4755112"/>
            <a:ext cx="2240280" cy="12268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360DEF-37FB-632D-F119-A9EAAEC39BD4}"/>
              </a:ext>
            </a:extLst>
          </p:cNvPr>
          <p:cNvSpPr/>
          <p:nvPr/>
        </p:nvSpPr>
        <p:spPr>
          <a:xfrm>
            <a:off x="573661" y="2264696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B727C-E9DE-6B28-1B8D-FBB73034CC73}"/>
              </a:ext>
            </a:extLst>
          </p:cNvPr>
          <p:cNvSpPr txBox="1"/>
          <p:nvPr/>
        </p:nvSpPr>
        <p:spPr>
          <a:xfrm>
            <a:off x="573661" y="2336660"/>
            <a:ext cx="19826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Choose The Frequency Of The Case Update You Want To Get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9D01F9-621F-0874-5A49-F555F199EF9C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556284" y="1652927"/>
            <a:ext cx="994636" cy="5626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021AC8-0754-E15F-F682-4D66242FA755}"/>
              </a:ext>
            </a:extLst>
          </p:cNvPr>
          <p:cNvCxnSpPr>
            <a:stCxn id="8" idx="3"/>
          </p:cNvCxnSpPr>
          <p:nvPr/>
        </p:nvCxnSpPr>
        <p:spPr>
          <a:xfrm flipV="1">
            <a:off x="2556284" y="2255520"/>
            <a:ext cx="994636" cy="358139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9CB074-B651-2D47-B3D0-42C044A43E5B}"/>
              </a:ext>
            </a:extLst>
          </p:cNvPr>
          <p:cNvSpPr/>
          <p:nvPr/>
        </p:nvSpPr>
        <p:spPr>
          <a:xfrm>
            <a:off x="634621" y="3429000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1A44F6-3103-5488-33FD-887F17C3987E}"/>
              </a:ext>
            </a:extLst>
          </p:cNvPr>
          <p:cNvSpPr txBox="1"/>
          <p:nvPr/>
        </p:nvSpPr>
        <p:spPr>
          <a:xfrm>
            <a:off x="634621" y="3508584"/>
            <a:ext cx="19826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Check This Box In Order Get Our Monthly Technical Newsletter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F6484A2-4AC0-2E2E-E5B8-497CD5591717}"/>
              </a:ext>
            </a:extLst>
          </p:cNvPr>
          <p:cNvSpPr/>
          <p:nvPr/>
        </p:nvSpPr>
        <p:spPr>
          <a:xfrm>
            <a:off x="634621" y="4340190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D9CF9F-CA73-A1F7-0A52-8280CF1EBA65}"/>
              </a:ext>
            </a:extLst>
          </p:cNvPr>
          <p:cNvSpPr txBox="1"/>
          <p:nvPr/>
        </p:nvSpPr>
        <p:spPr>
          <a:xfrm>
            <a:off x="634621" y="4488354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Check This Box In Order To Get Product Content Reports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C217719-658C-A40C-839E-1E68E7211CA5}"/>
              </a:ext>
            </a:extLst>
          </p:cNvPr>
          <p:cNvSpPr/>
          <p:nvPr/>
        </p:nvSpPr>
        <p:spPr>
          <a:xfrm>
            <a:off x="634621" y="5361070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0D543F-0B68-BA18-029C-16E8644A5FFF}"/>
              </a:ext>
            </a:extLst>
          </p:cNvPr>
          <p:cNvSpPr txBox="1"/>
          <p:nvPr/>
        </p:nvSpPr>
        <p:spPr>
          <a:xfrm>
            <a:off x="634621" y="5504494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Non-EDA Related</a:t>
            </a:r>
          </a:p>
          <a:p>
            <a:pPr algn="ctr"/>
            <a:r>
              <a:rPr lang="en-US" sz="1200" dirty="0"/>
              <a:t>Options  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9054F86-6AB7-55FA-E861-AA1BE368408B}"/>
              </a:ext>
            </a:extLst>
          </p:cNvPr>
          <p:cNvCxnSpPr>
            <a:stCxn id="22" idx="3"/>
          </p:cNvCxnSpPr>
          <p:nvPr/>
        </p:nvCxnSpPr>
        <p:spPr>
          <a:xfrm>
            <a:off x="2617244" y="3785583"/>
            <a:ext cx="933676" cy="31853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B972CD-F249-823D-9AF9-2575105D651A}"/>
              </a:ext>
            </a:extLst>
          </p:cNvPr>
          <p:cNvCxnSpPr>
            <a:stCxn id="39" idx="3"/>
          </p:cNvCxnSpPr>
          <p:nvPr/>
        </p:nvCxnSpPr>
        <p:spPr>
          <a:xfrm flipV="1">
            <a:off x="2617244" y="4488354"/>
            <a:ext cx="933676" cy="18466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2ECB524-C5A6-3864-2942-5F1A4DF6B5FD}"/>
              </a:ext>
            </a:extLst>
          </p:cNvPr>
          <p:cNvCxnSpPr>
            <a:stCxn id="42" idx="3"/>
          </p:cNvCxnSpPr>
          <p:nvPr/>
        </p:nvCxnSpPr>
        <p:spPr>
          <a:xfrm flipV="1">
            <a:off x="2617244" y="5288280"/>
            <a:ext cx="865096" cy="40088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A47C59-6560-81FC-73C7-98D1070E8C38}"/>
              </a:ext>
            </a:extLst>
          </p:cNvPr>
          <p:cNvSpPr/>
          <p:nvPr/>
        </p:nvSpPr>
        <p:spPr>
          <a:xfrm>
            <a:off x="9283085" y="4755112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7522E0-D86D-813E-32E1-977DA8242062}"/>
              </a:ext>
            </a:extLst>
          </p:cNvPr>
          <p:cNvSpPr txBox="1"/>
          <p:nvPr/>
        </p:nvSpPr>
        <p:spPr>
          <a:xfrm>
            <a:off x="9283085" y="4898536"/>
            <a:ext cx="19826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Once You Finished</a:t>
            </a:r>
          </a:p>
          <a:p>
            <a:pPr algn="ctr"/>
            <a:r>
              <a:rPr lang="en-US" sz="1200" dirty="0"/>
              <a:t>Click Save Profile Changes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E81869A-06AB-FAE5-C4DA-36D15E8F65F9}"/>
              </a:ext>
            </a:extLst>
          </p:cNvPr>
          <p:cNvCxnSpPr>
            <a:stCxn id="52" idx="1"/>
          </p:cNvCxnSpPr>
          <p:nvPr/>
        </p:nvCxnSpPr>
        <p:spPr>
          <a:xfrm flipH="1">
            <a:off x="8526780" y="5083202"/>
            <a:ext cx="756305" cy="95298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2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3C3CFC-9697-4716-A651-26E69FE6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Personalize Your Experience – Update Your Product List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59537E0-7DD0-4DA0-A93A-15FBB24A8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2024 | 2024-01-05 | Introduction to Support Center | Siemens Digital Industries Software | Where today meets tomorrow.</a:t>
            </a:r>
            <a:endParaRPr lang="en-US" dirty="0"/>
          </a:p>
        </p:txBody>
      </p:sp>
      <p:sp>
        <p:nvSpPr>
          <p:cNvPr id="7" name="Copy" hidden="1">
            <a:extLst>
              <a:ext uri="{FF2B5EF4-FFF2-40B4-BE49-F238E27FC236}">
                <a16:creationId xmlns:a16="http://schemas.microsoft.com/office/drawing/2014/main" id="{3B3BFB62-21DD-8148-BA0E-DE6E427DA841}"/>
              </a:ext>
            </a:extLst>
          </p:cNvPr>
          <p:cNvSpPr txBox="1">
            <a:spLocks/>
          </p:cNvSpPr>
          <p:nvPr/>
        </p:nvSpPr>
        <p:spPr>
          <a:xfrm>
            <a:off x="411162" y="1414800"/>
            <a:ext cx="11376026" cy="4752000"/>
          </a:xfrm>
          <a:prstGeom prst="rect">
            <a:avLst/>
          </a:prstGeom>
          <a:ln>
            <a:solidFill>
              <a:srgbClr val="EF0137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87A51E-E88C-B987-98A7-1AB59469C0DE}"/>
              </a:ext>
            </a:extLst>
          </p:cNvPr>
          <p:cNvSpPr/>
          <p:nvPr/>
        </p:nvSpPr>
        <p:spPr>
          <a:xfrm>
            <a:off x="4788280" y="900468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03AB-1334-2C3C-6BBC-2CB7210DD52A}"/>
              </a:ext>
            </a:extLst>
          </p:cNvPr>
          <p:cNvSpPr txBox="1"/>
          <p:nvPr/>
        </p:nvSpPr>
        <p:spPr>
          <a:xfrm>
            <a:off x="4788280" y="1139751"/>
            <a:ext cx="19826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1. Manage Products 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B56E5-90E3-C0FF-E18F-526BCFCC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25" y="4016087"/>
            <a:ext cx="4583566" cy="171669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49C856-C5F7-7FF8-B092-F8630B0A35CD}"/>
              </a:ext>
            </a:extLst>
          </p:cNvPr>
          <p:cNvSpPr/>
          <p:nvPr/>
        </p:nvSpPr>
        <p:spPr>
          <a:xfrm>
            <a:off x="10021868" y="2249066"/>
            <a:ext cx="1982623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800FF-08DE-45BA-A919-075DFB4A50EE}"/>
              </a:ext>
            </a:extLst>
          </p:cNvPr>
          <p:cNvSpPr txBox="1"/>
          <p:nvPr/>
        </p:nvSpPr>
        <p:spPr>
          <a:xfrm>
            <a:off x="10021868" y="2325759"/>
            <a:ext cx="19826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2. Check The Box To Make Visibility Of All Available Products To You “On”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08E9E8-E1C0-6407-3AAD-F4EEE3053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291" y="1696797"/>
            <a:ext cx="4583566" cy="19065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0E2791-69EB-DFE2-2C43-69EE9CEF1FDA}"/>
              </a:ext>
            </a:extLst>
          </p:cNvPr>
          <p:cNvSpPr/>
          <p:nvPr/>
        </p:nvSpPr>
        <p:spPr>
          <a:xfrm>
            <a:off x="10021868" y="4281978"/>
            <a:ext cx="2040592" cy="675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1F405E-D2B2-9231-6CD0-3B5B6343EC8B}"/>
              </a:ext>
            </a:extLst>
          </p:cNvPr>
          <p:cNvSpPr txBox="1"/>
          <p:nvPr/>
        </p:nvSpPr>
        <p:spPr>
          <a:xfrm>
            <a:off x="10021868" y="4290090"/>
            <a:ext cx="20405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3. Check The Box Again To Make Visibility Of All Available Products To You “Off”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DE1D3E-C7F9-9FFF-3DDC-282F885B153C}"/>
              </a:ext>
            </a:extLst>
          </p:cNvPr>
          <p:cNvCxnSpPr>
            <a:stCxn id="10" idx="1"/>
          </p:cNvCxnSpPr>
          <p:nvPr/>
        </p:nvCxnSpPr>
        <p:spPr>
          <a:xfrm flipH="1">
            <a:off x="9121140" y="2602758"/>
            <a:ext cx="900728" cy="17854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A3844A-90A5-2887-F8E6-70429CA0E3BE}"/>
              </a:ext>
            </a:extLst>
          </p:cNvPr>
          <p:cNvCxnSpPr>
            <a:stCxn id="14" idx="1"/>
          </p:cNvCxnSpPr>
          <p:nvPr/>
        </p:nvCxnSpPr>
        <p:spPr>
          <a:xfrm flipH="1">
            <a:off x="9067800" y="4567089"/>
            <a:ext cx="954068" cy="523071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D236DC-043B-E10F-DE82-9BF7DB6AC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49" y="1416538"/>
            <a:ext cx="4301857" cy="3145693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7FFAF8-C485-6D84-E604-10A5CFCEEDDD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031371" y="1202777"/>
            <a:ext cx="756909" cy="126738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3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11"/>
  <p:tag name="MMPROD_UIDATA" val="&lt;database version=&quot;11.0&quot;&gt;&lt;object type=&quot;1&quot; unique_id=&quot;10001&quot;&gt;&lt;object type=&quot;2&quot; unique_id=&quot;22217&quot;&gt;&lt;object type=&quot;3&quot; unique_id=&quot;22220&quot;&gt;&lt;property id=&quot;20148&quot; value=&quot;5&quot;/&gt;&lt;property id=&quot;20300&quot; value=&quot;Slide 1 - &amp;quot;Overview of KB Authoring Issues&amp;quot;&quot;/&gt;&lt;property id=&quot;20307&quot; value=&quot;340&quot;/&gt;&lt;/object&gt;&lt;object type=&quot;3&quot; unique_id=&quot;22222&quot;&gt;&lt;property id=&quot;20148&quot; value=&quot;5&quot;/&gt;&lt;property id=&quot;20300&quot; value=&quot;Slide 2 - &amp;quot;Agenda&amp;quot;&quot;/&gt;&lt;property id=&quot;20307&quot; value=&quot;1168&quot;/&gt;&lt;/object&gt;&lt;object type=&quot;3&quot; unique_id=&quot;22226&quot;&gt;&lt;property id=&quot;20148&quot; value=&quot;5&quot;/&gt;&lt;property id=&quot;20300&quot; value=&quot;Slide 3 - &amp;quot;Status and Ownership of KB Authoring Issues&amp;quot;&quot;/&gt;&lt;property id=&quot;20307&quot; value=&quot;1173&quot;/&gt;&lt;/object&gt;&lt;object type=&quot;3&quot; unique_id=&quot;22228&quot;&gt;&lt;property id=&quot;20148&quot; value=&quot;5&quot;/&gt;&lt;property id=&quot;20300&quot; value=&quot;Slide 9 - &amp;quot;Contact&amp;quot;&quot;/&gt;&lt;property id=&quot;20307&quot; value=&quot;268&quot;/&gt;&lt;/object&gt;&lt;object type=&quot;3&quot; unique_id=&quot;22229&quot;&gt;&lt;property id=&quot;20148&quot; value=&quot;5&quot;/&gt;&lt;property id=&quot;20300&quot; value=&quot;Slide 10 - &amp;quot;Disclaimer&amp;quot;&quot;/&gt;&lt;property id=&quot;20307&quot; value=&quot;358&quot;/&gt;&lt;/object&gt;&lt;object type=&quot;3&quot; unique_id=&quot;22244&quot;&gt;&lt;property id=&quot;20148&quot; value=&quot;5&quot;/&gt;&lt;property id=&quot;20300&quot; value=&quot;Slide 5 - &amp;quot;Highlights of Major Issues&amp;quot;&quot;/&gt;&lt;property id=&quot;20307&quot; value=&quot;1174&quot;/&gt;&lt;/object&gt;&lt;object type=&quot;3&quot; unique_id=&quot;22330&quot;&gt;&lt;property id=&quot;20148&quot; value=&quot;5&quot;/&gt;&lt;property id=&quot;20300&quot; value=&quot;Slide 4 - &amp;quot;Type and Priority of KB Authoring Issues&amp;quot;&quot;/&gt;&lt;property id=&quot;20307&quot; value=&quot;1175&quot;/&gt;&lt;/object&gt;&lt;object type=&quot;3&quot; unique_id=&quot;22376&quot;&gt;&lt;property id=&quot;20148&quot; value=&quot;5&quot;/&gt;&lt;property id=&quot;20300&quot; value=&quot;Slide 6 - &amp;quot;Business Impact of the Issues&amp;quot;&quot;/&gt;&lt;property id=&quot;20307&quot; value=&quot;1176&quot;/&gt;&lt;/object&gt;&lt;object type=&quot;3&quot; unique_id=&quot;22417&quot;&gt;&lt;property id=&quot;20148&quot; value=&quot;5&quot;/&gt;&lt;property id=&quot;20300&quot; value=&quot;Slide 8 - &amp;quot;Requested Action&amp;quot;&quot;/&gt;&lt;property id=&quot;20307&quot; value=&quot;1177&quot;/&gt;&lt;/object&gt;&lt;object type=&quot;3&quot; unique_id=&quot;22465&quot;&gt;&lt;property id=&quot;20148&quot; value=&quot;5&quot;/&gt;&lt;property id=&quot;20300&quot; value=&quot;Slide 7&quot;/&gt;&lt;property id=&quot;20307&quot; value=&quot;1178&quot;/&gt;&lt;/object&gt;&lt;/object&gt;&lt;object type=&quot;8&quot; unique_id=&quot;22243&quot;&gt;&lt;/object&gt;&lt;/object&gt;&lt;/database&gt;"/>
</p:tagLst>
</file>

<file path=ppt/theme/theme1.xml><?xml version="1.0" encoding="utf-8"?>
<a:theme xmlns:a="http://schemas.openxmlformats.org/drawingml/2006/main" name="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Siemens Petrol | 0 153 153">
      <a:srgbClr val="009999"/>
    </a:custClr>
    <a:custClr name="No color">
      <a:srgbClr val="FFFFFF"/>
    </a:custClr>
    <a:custClr name="Dark Blue | 0 85 124">
      <a:srgbClr val="00557C"/>
    </a:custClr>
    <a:custClr name="Dark Green | 0 100 110">
      <a:srgbClr val="00646E"/>
    </a:custClr>
    <a:custClr name="Dark Sand | 170 170 150">
      <a:srgbClr val="AAAA96"/>
    </a:custClr>
    <a:custClr name="Deep Blue | 0 0 40">
      <a:srgbClr val="000028"/>
    </a:custClr>
    <a:custClr name="Deep Blue 40% (Gray) | 153 153 169">
      <a:srgbClr val="9999A9"/>
    </a:custClr>
    <a:custClr name="Dark Purple | 80 0 120">
      <a:srgbClr val="500078"/>
    </a:custClr>
    <a:custClr name="Dark Orange | 236 102 2">
      <a:srgbClr val="EC6602"/>
    </a:custClr>
    <a:custClr name="Red | 239 1 55">
      <a:srgbClr val="EF0137"/>
    </a:custClr>
    <a:custClr name="Deep Blue | 0 0 40">
      <a:srgbClr val="000028"/>
    </a:custClr>
    <a:custClr name="No color">
      <a:srgbClr val="FFFFFF"/>
    </a:custClr>
    <a:custClr name="Blue | 0 135 190">
      <a:srgbClr val="0087BE"/>
    </a:custClr>
    <a:custClr name="Green | 0 175 142">
      <a:srgbClr val="00AF8E"/>
    </a:custClr>
    <a:custClr name="Soft Sand | 197 197 184">
      <a:srgbClr val="C5C5B8"/>
    </a:custClr>
    <a:custClr name="Deep Blue 80% | 51 51 83">
      <a:srgbClr val="333353"/>
    </a:custClr>
    <a:custClr name="Deep Blue 20% (Soft Gray) | 204 204 212">
      <a:srgbClr val="CCCCD4"/>
    </a:custClr>
    <a:custClr name="Purple | 170 50 190">
      <a:srgbClr val="AA32BE"/>
    </a:custClr>
    <a:custClr name="Orange | 255 144 0">
      <a:srgbClr val="FF9000"/>
    </a:custClr>
    <a:custClr name="Soft Red | 254 131 137">
      <a:srgbClr val="FE8389"/>
    </a:custClr>
    <a:custClr name="Light Sand | 243 243 240">
      <a:srgbClr val="F3F3F0"/>
    </a:custClr>
    <a:custClr name="No color">
      <a:srgbClr val="FFFFFF"/>
    </a:custClr>
    <a:custClr name="Soft Blue | 0 190 220">
      <a:srgbClr val="00BEDC"/>
    </a:custClr>
    <a:custClr name="Soft Green | 0 215 160">
      <a:srgbClr val="00D7A0"/>
    </a:custClr>
    <a:custClr name="Bright Sand | 223 223 217">
      <a:srgbClr val="DFDFD9"/>
    </a:custClr>
    <a:custClr name="Deep Blue 60% (Dark Gray) | 102 102 126">
      <a:srgbClr val="66667E"/>
    </a:custClr>
    <a:custClr name="Deep Blue 10% (Light Gray) | 229 229 233">
      <a:srgbClr val="E5E5E9"/>
    </a:custClr>
    <a:custClr name="Yellow | 255 215 50">
      <a:srgbClr val="FFD732"/>
    </a:custClr>
    <a:custClr name="Bold Green">
      <a:srgbClr val="00FFB9"/>
    </a:custClr>
    <a:custClr name="Bold Blue">
      <a:srgbClr val="00E6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emens Petrol | 0 153 153">
      <a:srgbClr val="009999"/>
    </a:custClr>
    <a:custClr name="No color">
      <a:srgbClr val="FFFFFF"/>
    </a:custClr>
    <a:custClr name="Dark Blue | 0 85 124">
      <a:srgbClr val="00557C"/>
    </a:custClr>
    <a:custClr name="Dark Green | 0 100 110">
      <a:srgbClr val="00646E"/>
    </a:custClr>
    <a:custClr name="Dark Sand | 170 170 150">
      <a:srgbClr val="AAAA96"/>
    </a:custClr>
    <a:custClr name="Deep Blue | 0 0 40">
      <a:srgbClr val="000028"/>
    </a:custClr>
    <a:custClr name="Deep Blue 40% (Gray) | 153 153 169">
      <a:srgbClr val="9999A9"/>
    </a:custClr>
    <a:custClr name="Dark Purple | 80 0 120">
      <a:srgbClr val="500078"/>
    </a:custClr>
    <a:custClr name="Dark Orange | 236 102 2">
      <a:srgbClr val="EC6602"/>
    </a:custClr>
    <a:custClr name="Red | 239 1 55">
      <a:srgbClr val="EF0137"/>
    </a:custClr>
    <a:custClr name="Deep Blue | 0 0 40">
      <a:srgbClr val="000028"/>
    </a:custClr>
    <a:custClr name="No color">
      <a:srgbClr val="FFFFFF"/>
    </a:custClr>
    <a:custClr name="Blue | 0 135 190">
      <a:srgbClr val="0087BE"/>
    </a:custClr>
    <a:custClr name="Green | 0 175 142">
      <a:srgbClr val="00AF8E"/>
    </a:custClr>
    <a:custClr name="Soft Sand | 197 197 184">
      <a:srgbClr val="C5C5B8"/>
    </a:custClr>
    <a:custClr name="Deep Blue 80% | 51 51 83">
      <a:srgbClr val="333353"/>
    </a:custClr>
    <a:custClr name="Deep Blue 20% (Soft Gray) | 204 204 212">
      <a:srgbClr val="CCCCD4"/>
    </a:custClr>
    <a:custClr name="Purple | 170 50 190">
      <a:srgbClr val="AA32BE"/>
    </a:custClr>
    <a:custClr name="Orange | 255 144 0">
      <a:srgbClr val="FF9000"/>
    </a:custClr>
    <a:custClr name="Soft Red | 254 131 137">
      <a:srgbClr val="FE8389"/>
    </a:custClr>
    <a:custClr name="Light Sand | 243 243 240">
      <a:srgbClr val="F3F3F0"/>
    </a:custClr>
    <a:custClr name="No color">
      <a:srgbClr val="FFFFFF"/>
    </a:custClr>
    <a:custClr name="Soft Blue | 0 190 220">
      <a:srgbClr val="00BEDC"/>
    </a:custClr>
    <a:custClr name="Soft Green | 0 215 160">
      <a:srgbClr val="00D7A0"/>
    </a:custClr>
    <a:custClr name="Bright Sand | 223 223 217">
      <a:srgbClr val="DFDFD9"/>
    </a:custClr>
    <a:custClr name="Deep Blue 60% (Dark Gray) | 102 102 126">
      <a:srgbClr val="66667E"/>
    </a:custClr>
    <a:custClr name="Deep Blue 10% (Light Gray) | 229 229 233">
      <a:srgbClr val="E5E5E9"/>
    </a:custClr>
    <a:custClr name="Yellow | 255 215 50">
      <a:srgbClr val="FFD732"/>
    </a:custClr>
    <a:custClr name="Bold Green">
      <a:srgbClr val="00FFB9"/>
    </a:custClr>
    <a:custClr name="Bold Blue">
      <a:srgbClr val="00E6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emens Petrol | 0 153 153">
      <a:srgbClr val="009999"/>
    </a:custClr>
    <a:custClr name="No color">
      <a:srgbClr val="FFFFFF"/>
    </a:custClr>
    <a:custClr name="Dark Blue | 0 85 124">
      <a:srgbClr val="00557C"/>
    </a:custClr>
    <a:custClr name="Dark Green | 0 100 110">
      <a:srgbClr val="00646E"/>
    </a:custClr>
    <a:custClr name="Dark Sand | 170 170 150">
      <a:srgbClr val="AAAA96"/>
    </a:custClr>
    <a:custClr name="Deep Blue | 0 0 40">
      <a:srgbClr val="000028"/>
    </a:custClr>
    <a:custClr name="Deep Blue 40% (Gray) | 153 153 169">
      <a:srgbClr val="9999A9"/>
    </a:custClr>
    <a:custClr name="Dark Purple | 80 0 120">
      <a:srgbClr val="500078"/>
    </a:custClr>
    <a:custClr name="Dark Orange | 236 102 2">
      <a:srgbClr val="EC6602"/>
    </a:custClr>
    <a:custClr name="Red | 239 1 55">
      <a:srgbClr val="EF0137"/>
    </a:custClr>
    <a:custClr name="Deep Blue | 0 0 40">
      <a:srgbClr val="000028"/>
    </a:custClr>
    <a:custClr name="No color">
      <a:srgbClr val="FFFFFF"/>
    </a:custClr>
    <a:custClr name="Blue | 0 135 190">
      <a:srgbClr val="0087BE"/>
    </a:custClr>
    <a:custClr name="Green | 0 175 142">
      <a:srgbClr val="00AF8E"/>
    </a:custClr>
    <a:custClr name="Soft Sand | 197 197 184">
      <a:srgbClr val="C5C5B8"/>
    </a:custClr>
    <a:custClr name="Deep Blue 80% | 51 51 83">
      <a:srgbClr val="333353"/>
    </a:custClr>
    <a:custClr name="Deep Blue 20% (Soft Gray) | 204 204 212">
      <a:srgbClr val="CCCCD4"/>
    </a:custClr>
    <a:custClr name="Purple | 170 50 190">
      <a:srgbClr val="AA32BE"/>
    </a:custClr>
    <a:custClr name="Orange | 255 144 0">
      <a:srgbClr val="FF9000"/>
    </a:custClr>
    <a:custClr name="Soft Red | 254 131 137">
      <a:srgbClr val="FE8389"/>
    </a:custClr>
    <a:custClr name="Light Sand | 243 243 240">
      <a:srgbClr val="F3F3F0"/>
    </a:custClr>
    <a:custClr name="No color">
      <a:srgbClr val="FFFFFF"/>
    </a:custClr>
    <a:custClr name="Soft Blue | 0 190 220">
      <a:srgbClr val="00BEDC"/>
    </a:custClr>
    <a:custClr name="Soft Green | 0 215 160">
      <a:srgbClr val="00D7A0"/>
    </a:custClr>
    <a:custClr name="Bright Sand | 223 223 217">
      <a:srgbClr val="DFDFD9"/>
    </a:custClr>
    <a:custClr name="Deep Blue 60% (Dark Gray) | 102 102 126">
      <a:srgbClr val="66667E"/>
    </a:custClr>
    <a:custClr name="Deep Blue 10% (Light Gray) | 229 229 233">
      <a:srgbClr val="E5E5E9"/>
    </a:custClr>
    <a:custClr name="Yellow | 255 215 50">
      <a:srgbClr val="FFD732"/>
    </a:custClr>
    <a:custClr name="Bold Green">
      <a:srgbClr val="00FFB9"/>
    </a:custClr>
    <a:custClr name="Bold Blue">
      <a:srgbClr val="00E6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E0B53C803A244ADC4945C66423352" ma:contentTypeVersion="17" ma:contentTypeDescription="Create a new document." ma:contentTypeScope="" ma:versionID="5164c93b9c0e64bec73ada6240a042f6">
  <xsd:schema xmlns:xsd="http://www.w3.org/2001/XMLSchema" xmlns:xs="http://www.w3.org/2001/XMLSchema" xmlns:p="http://schemas.microsoft.com/office/2006/metadata/properties" xmlns:ns1="http://schemas.microsoft.com/sharepoint/v3" xmlns:ns3="a9791d2d-0587-4a91-be76-fb53f772ddd1" xmlns:ns4="f51d658b-383e-46ef-a826-24591449d12e" targetNamespace="http://schemas.microsoft.com/office/2006/metadata/properties" ma:root="true" ma:fieldsID="0ad2e9799205f0753719d38a7d4bca39" ns1:_="" ns3:_="" ns4:_="">
    <xsd:import namespace="http://schemas.microsoft.com/sharepoint/v3"/>
    <xsd:import namespace="a9791d2d-0587-4a91-be76-fb53f772ddd1"/>
    <xsd:import namespace="f51d658b-383e-46ef-a826-24591449d1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1:_ip_UnifiedCompliancePolicyProperties" minOccurs="0"/>
                <xsd:element ref="ns1:_ip_UnifiedCompliancePolicyUIAc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91d2d-0587-4a91-be76-fb53f772dd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d658b-383e-46ef-a826-24591449d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f51d658b-383e-46ef-a826-24591449d12e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F7E1AC-A5DC-4BBA-9CD4-008620BB9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791d2d-0587-4a91-be76-fb53f772ddd1"/>
    <ds:schemaRef ds:uri="f51d658b-383e-46ef-a826-24591449d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7F01BB-BAB0-4653-9F40-725CE17842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7B9981-2D64-4932-B2AF-50DDD0CF528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f51d658b-383e-46ef-a826-24591449d12e"/>
    <ds:schemaRef ds:uri="http://purl.org/dc/terms/"/>
    <ds:schemaRef ds:uri="a9791d2d-0587-4a91-be76-fb53f772ddd1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25250</TotalTime>
  <Words>1282</Words>
  <Application>Microsoft Office PowerPoint</Application>
  <PresentationFormat>Widescreen</PresentationFormat>
  <Paragraphs>250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Siemens 2020</vt:lpstr>
      <vt:lpstr>Introduction To Support Center</vt:lpstr>
      <vt:lpstr>Agenda</vt:lpstr>
      <vt:lpstr>What is Support Center?</vt:lpstr>
      <vt:lpstr>Account Registration and Sing In</vt:lpstr>
      <vt:lpstr>Personalize Your Experience – Initial Landing Page</vt:lpstr>
      <vt:lpstr>Personalize Your Experience – Update Your Profile</vt:lpstr>
      <vt:lpstr>Personalize Your Experience – Update Your Profile</vt:lpstr>
      <vt:lpstr>Personalize Your Experience – Update Your Profile</vt:lpstr>
      <vt:lpstr>Personalize Your Experience – Update Your Product List</vt:lpstr>
      <vt:lpstr>Personalize Your Experience – Update Your Product List</vt:lpstr>
      <vt:lpstr>Product Center</vt:lpstr>
      <vt:lpstr>Product Center </vt:lpstr>
      <vt:lpstr>Search And Find Information </vt:lpstr>
      <vt:lpstr>Support Cases</vt:lpstr>
      <vt:lpstr>Open A Support Cases</vt:lpstr>
      <vt:lpstr>Open A Support Cases</vt:lpstr>
      <vt:lpstr>Open A Support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AG PowerPoint Presentation</dc:title>
  <dc:creator>Fouch, Marty (DI SW EDAGS SUP PADS)</dc:creator>
  <cp:keywords>Template</cp:keywords>
  <dc:description>Version 3.2
December 2020</dc:description>
  <cp:lastModifiedBy>Polumaru, Kamal (DI SW EDA GS SUP DVT)</cp:lastModifiedBy>
  <cp:revision>39</cp:revision>
  <dcterms:created xsi:type="dcterms:W3CDTF">2020-07-27T12:43:17Z</dcterms:created>
  <dcterms:modified xsi:type="dcterms:W3CDTF">2025-05-02T17:01:15Z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0x010100FC9E0B53C803A244ADC4945C66423352</vt:lpwstr>
  </property>
</Properties>
</file>